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68" r:id="rId1"/>
    <p:sldMasterId id="2147483769" r:id="rId2"/>
    <p:sldMasterId id="2147483770" r:id="rId3"/>
    <p:sldMasterId id="2147483771" r:id="rId4"/>
  </p:sldMasterIdLst>
  <p:notesMasterIdLst>
    <p:notesMasterId r:id="rId25"/>
  </p:notesMasterIdLst>
  <p:sldIdLst>
    <p:sldId id="256" r:id="rId5"/>
    <p:sldId id="257" r:id="rId6"/>
    <p:sldId id="292" r:id="rId7"/>
    <p:sldId id="283" r:id="rId8"/>
    <p:sldId id="301" r:id="rId9"/>
    <p:sldId id="284" r:id="rId10"/>
    <p:sldId id="290" r:id="rId11"/>
    <p:sldId id="286" r:id="rId12"/>
    <p:sldId id="287" r:id="rId13"/>
    <p:sldId id="288" r:id="rId14"/>
    <p:sldId id="263" r:id="rId15"/>
    <p:sldId id="289" r:id="rId16"/>
    <p:sldId id="291" r:id="rId17"/>
    <p:sldId id="295" r:id="rId18"/>
    <p:sldId id="302" r:id="rId19"/>
    <p:sldId id="296" r:id="rId20"/>
    <p:sldId id="297" r:id="rId21"/>
    <p:sldId id="298" r:id="rId22"/>
    <p:sldId id="299" r:id="rId23"/>
    <p:sldId id="303" r:id="rId24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D9701753-670D-4A37-BD9C-7B21E2463797}">
  <a:tblStyle styleId="{D9701753-670D-4A37-BD9C-7B21E2463797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6" autoAdjust="0"/>
    <p:restoredTop sz="81504" autoAdjust="0"/>
  </p:normalViewPr>
  <p:slideViewPr>
    <p:cSldViewPr snapToGrid="0" snapToObjects="1">
      <p:cViewPr varScale="1">
        <p:scale>
          <a:sx n="121" d="100"/>
          <a:sy n="121" d="100"/>
        </p:scale>
        <p:origin x="168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252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059715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053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ko-KR" altLang="en-US" dirty="0"/>
              <a:t>저는 </a:t>
            </a:r>
            <a:r>
              <a:rPr lang="ko-KR" altLang="en-US" dirty="0" err="1"/>
              <a:t>위어히얼</a:t>
            </a:r>
            <a:r>
              <a:rPr lang="ko-KR" altLang="en-US" dirty="0"/>
              <a:t> 이라는 탈출게임을 모티브로 삼았습니다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기존 </a:t>
            </a:r>
            <a:r>
              <a:rPr lang="ko-KR" altLang="en-US" dirty="0" err="1"/>
              <a:t>위어히어</a:t>
            </a:r>
            <a:r>
              <a:rPr lang="ko-KR" altLang="en-US" dirty="0"/>
              <a:t> 는 탈출에만 초점을 맞추고 탈출  분위기가 어두침침했습니다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그래서 분위기에 따른 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5124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2736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도산지옥 </a:t>
            </a:r>
            <a:r>
              <a:rPr lang="en-US" altLang="ko-KR" dirty="0"/>
              <a:t>– </a:t>
            </a:r>
            <a:r>
              <a:rPr lang="ko-KR" altLang="en-US" dirty="0"/>
              <a:t>칼과 산</a:t>
            </a:r>
            <a:r>
              <a:rPr lang="en-US" altLang="ko-KR" dirty="0"/>
              <a:t>.                 -&gt; </a:t>
            </a:r>
            <a:r>
              <a:rPr lang="ko-KR" altLang="en-US" dirty="0" err="1"/>
              <a:t>맵에</a:t>
            </a:r>
            <a:r>
              <a:rPr lang="ko-KR" altLang="en-US" dirty="0"/>
              <a:t> 고지대를 </a:t>
            </a:r>
            <a:r>
              <a:rPr lang="ko-KR" altLang="en-US" dirty="0" err="1"/>
              <a:t>만듬</a:t>
            </a:r>
            <a:r>
              <a:rPr lang="ko-KR" altLang="en-US" dirty="0"/>
              <a:t>  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색깔이 </a:t>
            </a:r>
            <a:r>
              <a:rPr lang="ko-KR" altLang="en-US" dirty="0" err="1"/>
              <a:t>채워져있는곳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5607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ko-KR" altLang="en-US" dirty="0"/>
              <a:t>먼저 개발목적 입니다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현재 라이브 게임들 대다수는 경쟁을 통한 승리쟁취를 목표로 하고 있습니다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경쟁과 </a:t>
            </a:r>
            <a:r>
              <a:rPr lang="ko-KR" altLang="en-US" dirty="0" err="1"/>
              <a:t>승패에</a:t>
            </a:r>
            <a:r>
              <a:rPr lang="ko-KR" altLang="en-US" dirty="0"/>
              <a:t> 치우친 게임이 아니라 즐기기 위한 게임이 필요하다고 생각합니다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또한 현재 인기게임 </a:t>
            </a:r>
            <a:r>
              <a:rPr lang="ko-KR" altLang="en-US" dirty="0" err="1"/>
              <a:t>배틀그라운드</a:t>
            </a:r>
            <a:r>
              <a:rPr lang="en-US" altLang="ko-KR" dirty="0"/>
              <a:t>, </a:t>
            </a:r>
            <a:r>
              <a:rPr lang="ko-KR" altLang="en-US" dirty="0" err="1"/>
              <a:t>오버워치</a:t>
            </a:r>
            <a:r>
              <a:rPr lang="en-US" altLang="ko-KR" dirty="0"/>
              <a:t>, </a:t>
            </a:r>
            <a:r>
              <a:rPr lang="ko-KR" altLang="en-US" dirty="0"/>
              <a:t>롤의  이 </a:t>
            </a:r>
            <a:r>
              <a:rPr lang="en-US" altLang="ko-KR" dirty="0"/>
              <a:t>3</a:t>
            </a:r>
            <a:r>
              <a:rPr lang="ko-KR" altLang="en-US" dirty="0"/>
              <a:t>가지 게임의 공통점 중 하나는 협동 즉</a:t>
            </a:r>
            <a:r>
              <a:rPr lang="en-US" altLang="ko-KR" dirty="0"/>
              <a:t>, </a:t>
            </a:r>
            <a:r>
              <a:rPr lang="ko-KR" altLang="en-US" dirty="0"/>
              <a:t>팀플레이 요소를 갖췄다는 점 입니다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그래서 저희는 </a:t>
            </a:r>
            <a:r>
              <a:rPr lang="ko-KR" altLang="en-US" dirty="0" err="1"/>
              <a:t>엘리스</a:t>
            </a:r>
            <a:r>
              <a:rPr lang="ko-KR" altLang="en-US" dirty="0"/>
              <a:t> </a:t>
            </a:r>
            <a:r>
              <a:rPr lang="ko-KR" altLang="en-US" dirty="0" err="1"/>
              <a:t>매드니스</a:t>
            </a:r>
            <a:r>
              <a:rPr lang="ko-KR" altLang="en-US" dirty="0"/>
              <a:t> </a:t>
            </a:r>
            <a:r>
              <a:rPr lang="ko-KR" altLang="en-US" dirty="0" err="1"/>
              <a:t>리턴즈의</a:t>
            </a:r>
            <a:r>
              <a:rPr lang="ko-KR" altLang="en-US" dirty="0"/>
              <a:t> 탈출 과</a:t>
            </a:r>
            <a:r>
              <a:rPr lang="en-US" altLang="ko-KR" dirty="0"/>
              <a:t> </a:t>
            </a:r>
            <a:r>
              <a:rPr lang="ko-KR" altLang="en-US" dirty="0" err="1"/>
              <a:t>입앤옵의</a:t>
            </a:r>
            <a:r>
              <a:rPr lang="ko-KR" altLang="en-US" dirty="0"/>
              <a:t> 협동을 합쳐서 게임을 만들 생각입니다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19648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ko-KR" altLang="en-US" dirty="0" err="1"/>
              <a:t>게임소개입니다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장르는 어드벤처 퍼즐로 스테이지를 클리어하는 게임입니다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유저는 </a:t>
            </a:r>
            <a:r>
              <a:rPr lang="en-US" altLang="ko-KR" dirty="0"/>
              <a:t>3</a:t>
            </a:r>
            <a:r>
              <a:rPr lang="ko-KR" altLang="en-US" dirty="0"/>
              <a:t>인칭 시점이고 캐릭터의 크기는 </a:t>
            </a:r>
            <a:r>
              <a:rPr lang="en-US" altLang="ko-KR" dirty="0"/>
              <a:t>0.3, 1, 0.3m</a:t>
            </a:r>
            <a:r>
              <a:rPr lang="ko-KR" altLang="en-US" dirty="0"/>
              <a:t>로 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 err="1"/>
              <a:t>맵크기는</a:t>
            </a:r>
            <a:r>
              <a:rPr lang="ko-KR" altLang="en-US" dirty="0"/>
              <a:t> 각 </a:t>
            </a:r>
            <a:r>
              <a:rPr lang="ko-KR" altLang="en-US" dirty="0" err="1"/>
              <a:t>맵마다</a:t>
            </a:r>
            <a:r>
              <a:rPr lang="ko-KR" altLang="en-US" dirty="0"/>
              <a:t> 다르게 </a:t>
            </a:r>
            <a:r>
              <a:rPr lang="ko-KR" altLang="en-US" dirty="0" err="1"/>
              <a:t>만들생각힙니다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게임방법은 게임 </a:t>
            </a:r>
            <a:r>
              <a:rPr lang="ko-KR" altLang="en-US" dirty="0" err="1"/>
              <a:t>실행시</a:t>
            </a:r>
            <a:r>
              <a:rPr lang="ko-KR" altLang="en-US" dirty="0"/>
              <a:t> 대기방을 만들고 방에 </a:t>
            </a:r>
            <a:r>
              <a:rPr lang="en-US" altLang="ko-KR" dirty="0"/>
              <a:t>2</a:t>
            </a:r>
            <a:r>
              <a:rPr lang="ko-KR" altLang="en-US" dirty="0"/>
              <a:t>인 유저가 참여하면 게임을 시작할 수 있게 생각합니다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71363761"/>
      </p:ext>
    </p:extLst>
  </p:cSld>
  <p:clrMapOvr>
    <a:masterClrMapping/>
  </p:clrMapOvr>
</p:notes>
</file>

<file path=ppt/notesSlides/notesSlide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47" name="온라인 이미지 개체 틀 146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000" cy="34290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algn="just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48" name="텍스트 개체 틀 14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anchor="t">
                <a:noAutofit/>
              </a:bodyPr>
              <a:lstStyle/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dirty="0"/>
                  <a:t>저희 스토리 라인 입니다</a:t>
                </a:r>
                <a:r>
                  <a:rPr lang="en-US" altLang="ko-KR" dirty="0"/>
                  <a:t>.</a:t>
                </a:r>
              </a:p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dirty="0"/>
                  <a:t>정치 사건 중 </a:t>
                </a:r>
                <a:r>
                  <a:rPr lang="ko-KR" altLang="en-US" dirty="0" err="1"/>
                  <a:t>최순실게이트</a:t>
                </a:r>
                <a:r>
                  <a:rPr lang="ko-KR" altLang="en-US" dirty="0"/>
                  <a:t> 사건을 토대로 범죄자들의 죄를 뉘우치게 한다는 컨셉으로 스토리를 생각했습니다</a:t>
                </a:r>
                <a:r>
                  <a:rPr lang="en-US" altLang="ko-KR" dirty="0"/>
                  <a:t>.</a:t>
                </a:r>
              </a:p>
              <a:p>
                <a:pPr marL="228600" indent="-22860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AutoNum type="arabicPeriod"/>
                </a:pPr>
                <a:endParaRPr lang="en-US" altLang="ko-KR" dirty="0"/>
              </a:p>
              <a:p>
                <a:pPr marL="228600" indent="-22860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AutoNum type="arabicPeriod"/>
                </a:pPr>
                <a:r>
                  <a:rPr lang="ko-KR" altLang="en-US" dirty="0"/>
                  <a:t>도산지옥 </a:t>
                </a:r>
                <a:r>
                  <a:rPr lang="en-US" altLang="ko-KR" dirty="0"/>
                  <a:t>– </a:t>
                </a:r>
                <a:r>
                  <a:rPr lang="ko-KR" altLang="en-US" dirty="0"/>
                  <a:t>칼과 산</a:t>
                </a:r>
                <a:r>
                  <a:rPr lang="en-US" altLang="ko-KR" dirty="0"/>
                  <a:t>.</a:t>
                </a:r>
              </a:p>
              <a:p>
                <a:pPr marL="228600" indent="-22860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AutoNum type="arabicPeriod"/>
                </a:pPr>
                <a:r>
                  <a:rPr lang="ko-KR" altLang="en-US" dirty="0" err="1"/>
                  <a:t>화탕지옥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– </a:t>
                </a:r>
                <a:r>
                  <a:rPr lang="ko-KR" altLang="en-US" dirty="0"/>
                  <a:t>뜨거운 불과 솥</a:t>
                </a:r>
                <a:endParaRPr lang="en-US" altLang="ko-KR" dirty="0"/>
              </a:p>
              <a:p>
                <a:pPr marL="228600" indent="-22860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AutoNum type="arabicPeriod"/>
                </a:pPr>
                <a:r>
                  <a:rPr lang="ko-KR" altLang="en-US" dirty="0" err="1"/>
                  <a:t>한빙지옥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– </a:t>
                </a:r>
                <a:r>
                  <a:rPr lang="ko-KR" altLang="en-US" dirty="0"/>
                  <a:t>추운 겨울</a:t>
                </a:r>
                <a:endParaRPr lang="en-US" altLang="ko-KR" dirty="0"/>
              </a:p>
              <a:p>
                <a:pPr marL="228600" indent="-22860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AutoNum type="arabicPeriod"/>
                </a:pPr>
                <a:r>
                  <a:rPr lang="ko-KR" altLang="en-US" dirty="0"/>
                  <a:t>검수지옥 </a:t>
                </a:r>
                <a:r>
                  <a:rPr lang="en-US" altLang="ko-KR" dirty="0"/>
                  <a:t>– </a:t>
                </a:r>
                <a:r>
                  <a:rPr lang="ko-KR" altLang="en-US" dirty="0"/>
                  <a:t>날카로운 숲</a:t>
                </a:r>
                <a:endParaRPr lang="en-US" altLang="ko-KR" dirty="0"/>
              </a:p>
              <a:p>
                <a:pPr marL="228600" indent="-22860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AutoNum type="arabicPeriod"/>
                </a:pPr>
                <a:r>
                  <a:rPr lang="ko-KR" altLang="en-US" dirty="0"/>
                  <a:t>발설지옥 </a:t>
                </a:r>
                <a:r>
                  <a:rPr lang="en-US" altLang="ko-KR" dirty="0"/>
                  <a:t>- </a:t>
                </a:r>
                <a:r>
                  <a:rPr lang="ko-KR" altLang="en-US" dirty="0"/>
                  <a:t>혀</a:t>
                </a:r>
                <a:endParaRPr lang="en-US" altLang="ko-KR" dirty="0"/>
              </a:p>
              <a:p>
                <a:pPr marL="228600" indent="-22860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AutoNum type="arabicPeriod"/>
                </a:pPr>
                <a:r>
                  <a:rPr lang="ko-KR" altLang="en-US" dirty="0"/>
                  <a:t>독사지옥 </a:t>
                </a:r>
                <a:r>
                  <a:rPr lang="en-US" altLang="ko-KR" dirty="0"/>
                  <a:t>– </a:t>
                </a:r>
                <a:r>
                  <a:rPr lang="ko-KR" altLang="en-US" dirty="0" err="1"/>
                  <a:t>독사밭</a:t>
                </a:r>
                <a:endParaRPr lang="en-US" altLang="ko-KR" dirty="0"/>
              </a:p>
              <a:p>
                <a:pPr marL="228600" indent="-22860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AutoNum type="arabicPeriod"/>
                </a:pPr>
                <a:r>
                  <a:rPr lang="ko-KR" altLang="en-US" dirty="0"/>
                  <a:t>거해지옥 </a:t>
                </a:r>
                <a:r>
                  <a:rPr lang="en-US" altLang="ko-KR" dirty="0"/>
                  <a:t>– </a:t>
                </a:r>
              </a:p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dirty="0"/>
              </a:p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dirty="0"/>
                  <a:t>각 방은 컨셉에 맞는 분위기로 </a:t>
                </a:r>
                <a:endParaRPr lang="en-US" altLang="ko-KR" dirty="0"/>
              </a:p>
              <a:p>
                <a:pPr marL="228600" indent="-22860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AutoNum type="arabicPeriod"/>
                </a:pPr>
                <a:endParaRPr dirty="0"/>
              </a:p>
            </p:txBody>
          </p:sp>
        </p:spTree>
        <p:extLst>
          <p:ext uri="{BB962C8B-B14F-4D97-AF65-F5344CB8AC3E}">
            <p14:creationId val="204374647"/>
          </p:ext>
        </p:extLst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ko-KR" altLang="en-US" dirty="0"/>
              <a:t>로봇 </a:t>
            </a:r>
            <a:r>
              <a:rPr lang="en-US" altLang="ko-KR" dirty="0"/>
              <a:t>– </a:t>
            </a:r>
            <a:r>
              <a:rPr lang="ko-KR" altLang="en-US" dirty="0" err="1"/>
              <a:t>휴머로이드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23355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2333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ko-KR" altLang="en-US" dirty="0" err="1"/>
              <a:t>인스턴싱과</a:t>
            </a:r>
            <a:r>
              <a:rPr lang="ko-KR" altLang="en-US" dirty="0"/>
              <a:t> 조명과 그림자는 기본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이 부분은 우리 게임 </a:t>
            </a:r>
            <a:r>
              <a:rPr lang="ko-KR" altLang="en-US" dirty="0" err="1"/>
              <a:t>클라의</a:t>
            </a:r>
            <a:r>
              <a:rPr lang="ko-KR" altLang="en-US" dirty="0"/>
              <a:t> 특징적인 요소이다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7519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7118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699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3600"/>
            </a:lvl1pPr>
            <a:lvl2pPr>
              <a:spcBef>
                <a:spcPts val="0"/>
              </a:spcBef>
              <a:buSzPct val="100000"/>
              <a:defRPr sz="3600"/>
            </a:lvl2pPr>
            <a:lvl3pPr>
              <a:spcBef>
                <a:spcPts val="0"/>
              </a:spcBef>
              <a:buSzPct val="100000"/>
              <a:defRPr sz="3600"/>
            </a:lvl3pPr>
            <a:lvl4pPr>
              <a:spcBef>
                <a:spcPts val="0"/>
              </a:spcBef>
              <a:buSzPct val="100000"/>
              <a:defRPr sz="3600"/>
            </a:lvl4pPr>
            <a:lvl5pPr>
              <a:spcBef>
                <a:spcPts val="0"/>
              </a:spcBef>
              <a:buSzPct val="100000"/>
              <a:defRPr sz="3600"/>
            </a:lvl5pPr>
            <a:lvl6pPr>
              <a:spcBef>
                <a:spcPts val="0"/>
              </a:spcBef>
              <a:buSzPct val="100000"/>
              <a:defRPr sz="3600"/>
            </a:lvl6pPr>
            <a:lvl7pPr>
              <a:spcBef>
                <a:spcPts val="0"/>
              </a:spcBef>
              <a:buSzPct val="100000"/>
              <a:defRPr sz="3600"/>
            </a:lvl7pPr>
            <a:lvl8pPr>
              <a:spcBef>
                <a:spcPts val="0"/>
              </a:spcBef>
              <a:buSzPct val="100000"/>
              <a:defRPr sz="3600"/>
            </a:lvl8pPr>
            <a:lvl9pPr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cxnSp>
        <p:nvCxnSpPr>
          <p:cNvPr id="9" name="Shape 9"/>
          <p:cNvCxnSpPr/>
          <p:nvPr/>
        </p:nvCxnSpPr>
        <p:spPr>
          <a:xfrm>
            <a:off x="-6025" y="3676511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10"/>
          <p:cNvSpPr/>
          <p:nvPr/>
        </p:nvSpPr>
        <p:spPr>
          <a:xfrm>
            <a:off x="1117950" y="3393000"/>
            <a:ext cx="566999" cy="566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5" name="Shape 778">
            <a:extLst>
              <a:ext uri="{FF2B5EF4-FFF2-40B4-BE49-F238E27FC236}">
                <a16:creationId xmlns:a16="http://schemas.microsoft.com/office/drawing/2014/main" id="{5E3F86DB-D92C-45D9-AF90-8556BD53F60A}"/>
              </a:ext>
            </a:extLst>
          </p:cNvPr>
          <p:cNvGrpSpPr/>
          <p:nvPr userDrawn="1"/>
        </p:nvGrpSpPr>
        <p:grpSpPr>
          <a:xfrm>
            <a:off x="1175239" y="3459503"/>
            <a:ext cx="452420" cy="433992"/>
            <a:chOff x="5233525" y="4954450"/>
            <a:chExt cx="538275" cy="516350"/>
          </a:xfrm>
        </p:grpSpPr>
        <p:sp>
          <p:nvSpPr>
            <p:cNvPr id="6" name="Shape 779">
              <a:extLst>
                <a:ext uri="{FF2B5EF4-FFF2-40B4-BE49-F238E27FC236}">
                  <a16:creationId xmlns:a16="http://schemas.microsoft.com/office/drawing/2014/main" id="{9A59A24E-1A3A-495D-BFAC-DF2B5FDCC943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780">
              <a:extLst>
                <a:ext uri="{FF2B5EF4-FFF2-40B4-BE49-F238E27FC236}">
                  <a16:creationId xmlns:a16="http://schemas.microsoft.com/office/drawing/2014/main" id="{C915BAAF-6E7B-439A-B539-2A4E67562138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781">
              <a:extLst>
                <a:ext uri="{FF2B5EF4-FFF2-40B4-BE49-F238E27FC236}">
                  <a16:creationId xmlns:a16="http://schemas.microsoft.com/office/drawing/2014/main" id="{94553519-8D9E-488C-AE52-01CA580B8A4E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782">
              <a:extLst>
                <a:ext uri="{FF2B5EF4-FFF2-40B4-BE49-F238E27FC236}">
                  <a16:creationId xmlns:a16="http://schemas.microsoft.com/office/drawing/2014/main" id="{93D9B7C8-359F-4FE7-9027-665AFCF4C39C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783">
              <a:extLst>
                <a:ext uri="{FF2B5EF4-FFF2-40B4-BE49-F238E27FC236}">
                  <a16:creationId xmlns:a16="http://schemas.microsoft.com/office/drawing/2014/main" id="{D7ABE23A-8EF5-485B-9C5A-D55DE62A6BD1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784">
              <a:extLst>
                <a:ext uri="{FF2B5EF4-FFF2-40B4-BE49-F238E27FC236}">
                  <a16:creationId xmlns:a16="http://schemas.microsoft.com/office/drawing/2014/main" id="{7423E353-F4AA-49EE-B39B-1F58D9D9F1E6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785">
              <a:extLst>
                <a:ext uri="{FF2B5EF4-FFF2-40B4-BE49-F238E27FC236}">
                  <a16:creationId xmlns:a16="http://schemas.microsoft.com/office/drawing/2014/main" id="{C257E019-EBFF-49F1-A841-5417459CC664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786">
              <a:extLst>
                <a:ext uri="{FF2B5EF4-FFF2-40B4-BE49-F238E27FC236}">
                  <a16:creationId xmlns:a16="http://schemas.microsoft.com/office/drawing/2014/main" id="{2AC1A97E-10AE-4EC3-9C1F-DCE94CF6958D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787">
              <a:extLst>
                <a:ext uri="{FF2B5EF4-FFF2-40B4-BE49-F238E27FC236}">
                  <a16:creationId xmlns:a16="http://schemas.microsoft.com/office/drawing/2014/main" id="{B8DF594B-B1D8-4034-90F5-F95D79E359E8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788">
              <a:extLst>
                <a:ext uri="{FF2B5EF4-FFF2-40B4-BE49-F238E27FC236}">
                  <a16:creationId xmlns:a16="http://schemas.microsoft.com/office/drawing/2014/main" id="{3E420085-30B0-4FEF-8E06-378021ABFEED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789">
              <a:extLst>
                <a:ext uri="{FF2B5EF4-FFF2-40B4-BE49-F238E27FC236}">
                  <a16:creationId xmlns:a16="http://schemas.microsoft.com/office/drawing/2014/main" id="{CA929A56-24E1-43E6-8504-B27A85116300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 txBox="1">
            <a:spLocks noGrp="1"/>
          </p:cNvSpPr>
          <p:nvPr>
            <p:ph type="ctrTitle"/>
          </p:nvPr>
        </p:nvSpPr>
        <p:spPr>
          <a:xfrm>
            <a:off x="996315" y="2004060"/>
            <a:ext cx="4524375" cy="11601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b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cxnSp>
        <p:nvCxnSpPr>
          <p:cNvPr id="9" name="도형 8"/>
          <p:cNvCxnSpPr/>
          <p:nvPr/>
        </p:nvCxnSpPr>
        <p:spPr>
          <a:xfrm>
            <a:off x="-5715" y="3676650"/>
            <a:ext cx="9162415" cy="635"/>
          </a:xfrm>
          <a:prstGeom prst="straightConnector1">
            <a:avLst/>
          </a:pr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도형 9"/>
          <p:cNvSpPr>
            <a:spLocks/>
          </p:cNvSpPr>
          <p:nvPr/>
        </p:nvSpPr>
        <p:spPr>
          <a:xfrm>
            <a:off x="1118235" y="3392805"/>
            <a:ext cx="567690" cy="567690"/>
          </a:xfrm>
          <a:prstGeom prst="ellipse">
            <a:avLst/>
          </a:prstGeom>
          <a:solidFill>
            <a:srgbClr val="FFCD00"/>
          </a:solidFill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latin typeface="Arial" charset="0"/>
              <a:ea typeface="Arial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75385" y="3459480"/>
            <a:ext cx="452755" cy="434340"/>
            <a:chOff x="1175385" y="3459480"/>
            <a:chExt cx="452755" cy="434340"/>
          </a:xfrm>
        </p:grpSpPr>
        <p:sp>
          <p:nvSpPr>
            <p:cNvPr id="6" name="도형 5"/>
            <p:cNvSpPr>
              <a:spLocks/>
            </p:cNvSpPr>
            <p:nvPr/>
          </p:nvSpPr>
          <p:spPr>
            <a:xfrm>
              <a:off x="1515110" y="3459480"/>
              <a:ext cx="75565" cy="75565"/>
            </a:xfrm>
            <a:custGeom>
              <a:avLst/>
              <a:gdLst>
                <a:gd name="TX0" fmla="*/ 1023 w 3582"/>
                <a:gd name="TY0" fmla="*/ 3410 h 3582"/>
                <a:gd name="TX1" fmla="*/ 1023 w 3582"/>
                <a:gd name="TY1" fmla="*/ 3410 h 3582"/>
                <a:gd name="TX2" fmla="*/ 1193 w 3582"/>
                <a:gd name="TY2" fmla="*/ 3483 h 3582"/>
                <a:gd name="TX3" fmla="*/ 1388 w 3582"/>
                <a:gd name="TY3" fmla="*/ 3532 h 3582"/>
                <a:gd name="TX4" fmla="*/ 1583 w 3582"/>
                <a:gd name="TY4" fmla="*/ 3556 h 3582"/>
                <a:gd name="TX5" fmla="*/ 1778 w 3582"/>
                <a:gd name="TY5" fmla="*/ 3581 h 3582"/>
                <a:gd name="TX6" fmla="*/ 1778 w 3582"/>
                <a:gd name="TY6" fmla="*/ 3581 h 3582"/>
                <a:gd name="TX7" fmla="*/ 1973 w 3582"/>
                <a:gd name="TY7" fmla="*/ 3556 h 3582"/>
                <a:gd name="TX8" fmla="*/ 2143 w 3582"/>
                <a:gd name="TY8" fmla="*/ 3532 h 3582"/>
                <a:gd name="TX9" fmla="*/ 2314 w 3582"/>
                <a:gd name="TY9" fmla="*/ 3508 h 3582"/>
                <a:gd name="TX10" fmla="*/ 2484 w 3582"/>
                <a:gd name="TY10" fmla="*/ 3435 h 3582"/>
                <a:gd name="TX11" fmla="*/ 2630 w 3582"/>
                <a:gd name="TY11" fmla="*/ 3361 h 3582"/>
                <a:gd name="TX12" fmla="*/ 2776 w 3582"/>
                <a:gd name="TY12" fmla="*/ 3264 h 3582"/>
                <a:gd name="TX13" fmla="*/ 2923 w 3582"/>
                <a:gd name="TY13" fmla="*/ 3167 h 3582"/>
                <a:gd name="TX14" fmla="*/ 3044 w 3582"/>
                <a:gd name="TY14" fmla="*/ 3045 h 3582"/>
                <a:gd name="TX15" fmla="*/ 3166 w 3582"/>
                <a:gd name="TY15" fmla="*/ 2923 h 3582"/>
                <a:gd name="TX16" fmla="*/ 3264 w 3582"/>
                <a:gd name="TY16" fmla="*/ 2801 h 3582"/>
                <a:gd name="TX17" fmla="*/ 3361 w 3582"/>
                <a:gd name="TY17" fmla="*/ 2631 h 3582"/>
                <a:gd name="TX18" fmla="*/ 3434 w 3582"/>
                <a:gd name="TY18" fmla="*/ 2485 h 3582"/>
                <a:gd name="TX19" fmla="*/ 3483 w 3582"/>
                <a:gd name="TY19" fmla="*/ 2314 h 3582"/>
                <a:gd name="TX20" fmla="*/ 3531 w 3582"/>
                <a:gd name="TY20" fmla="*/ 2144 h 3582"/>
                <a:gd name="TX21" fmla="*/ 3556 w 3582"/>
                <a:gd name="TY21" fmla="*/ 1973 h 3582"/>
                <a:gd name="TX22" fmla="*/ 3580 w 3582"/>
                <a:gd name="TY22" fmla="*/ 1803 h 3582"/>
                <a:gd name="TX23" fmla="*/ 3580 w 3582"/>
                <a:gd name="TY23" fmla="*/ 1803 h 3582"/>
                <a:gd name="TX24" fmla="*/ 3556 w 3582"/>
                <a:gd name="TY24" fmla="*/ 1608 h 3582"/>
                <a:gd name="TX25" fmla="*/ 3531 w 3582"/>
                <a:gd name="TY25" fmla="*/ 1437 h 3582"/>
                <a:gd name="TX26" fmla="*/ 3483 w 3582"/>
                <a:gd name="TY26" fmla="*/ 1267 h 3582"/>
                <a:gd name="TX27" fmla="*/ 3434 w 3582"/>
                <a:gd name="TY27" fmla="*/ 1096 h 3582"/>
                <a:gd name="TX28" fmla="*/ 3361 w 3582"/>
                <a:gd name="TY28" fmla="*/ 950 h 3582"/>
                <a:gd name="TX29" fmla="*/ 3264 w 3582"/>
                <a:gd name="TY29" fmla="*/ 804 h 3582"/>
                <a:gd name="TX30" fmla="*/ 3166 w 3582"/>
                <a:gd name="TY30" fmla="*/ 658 h 3582"/>
                <a:gd name="TX31" fmla="*/ 3044 w 3582"/>
                <a:gd name="TY31" fmla="*/ 536 h 3582"/>
                <a:gd name="TX32" fmla="*/ 2923 w 3582"/>
                <a:gd name="TY32" fmla="*/ 414 h 3582"/>
                <a:gd name="TX33" fmla="*/ 2776 w 3582"/>
                <a:gd name="TY33" fmla="*/ 317 h 3582"/>
                <a:gd name="TX34" fmla="*/ 2630 w 3582"/>
                <a:gd name="TY34" fmla="*/ 220 h 3582"/>
                <a:gd name="TX35" fmla="*/ 2484 w 3582"/>
                <a:gd name="TY35" fmla="*/ 147 h 3582"/>
                <a:gd name="TX36" fmla="*/ 2314 w 3582"/>
                <a:gd name="TY36" fmla="*/ 98 h 3582"/>
                <a:gd name="TX37" fmla="*/ 2143 w 3582"/>
                <a:gd name="TY37" fmla="*/ 49 h 3582"/>
                <a:gd name="TX38" fmla="*/ 1973 w 3582"/>
                <a:gd name="TY38" fmla="*/ 25 h 3582"/>
                <a:gd name="TX39" fmla="*/ 1778 w 3582"/>
                <a:gd name="TY39" fmla="*/ 0 h 3582"/>
                <a:gd name="TX40" fmla="*/ 1778 w 3582"/>
                <a:gd name="TY40" fmla="*/ 0 h 3582"/>
                <a:gd name="TX41" fmla="*/ 1607 w 3582"/>
                <a:gd name="TY41" fmla="*/ 25 h 3582"/>
                <a:gd name="TX42" fmla="*/ 1437 w 3582"/>
                <a:gd name="TY42" fmla="*/ 49 h 3582"/>
                <a:gd name="TX43" fmla="*/ 1266 w 3582"/>
                <a:gd name="TY43" fmla="*/ 98 h 3582"/>
                <a:gd name="TX44" fmla="*/ 1096 w 3582"/>
                <a:gd name="TY44" fmla="*/ 147 h 3582"/>
                <a:gd name="TX45" fmla="*/ 925 w 3582"/>
                <a:gd name="TY45" fmla="*/ 220 h 3582"/>
                <a:gd name="TX46" fmla="*/ 779 w 3582"/>
                <a:gd name="TY46" fmla="*/ 317 h 3582"/>
                <a:gd name="TX47" fmla="*/ 658 w 3582"/>
                <a:gd name="TY47" fmla="*/ 414 h 3582"/>
                <a:gd name="TX48" fmla="*/ 536 w 3582"/>
                <a:gd name="TY48" fmla="*/ 536 h 3582"/>
                <a:gd name="TX49" fmla="*/ 414 w 3582"/>
                <a:gd name="TY49" fmla="*/ 658 h 3582"/>
                <a:gd name="TX50" fmla="*/ 317 w 3582"/>
                <a:gd name="TY50" fmla="*/ 804 h 3582"/>
                <a:gd name="TX51" fmla="*/ 219 w 3582"/>
                <a:gd name="TY51" fmla="*/ 950 h 3582"/>
                <a:gd name="TX52" fmla="*/ 146 w 3582"/>
                <a:gd name="TY52" fmla="*/ 1096 h 3582"/>
                <a:gd name="TX53" fmla="*/ 73 w 3582"/>
                <a:gd name="TY53" fmla="*/ 1267 h 3582"/>
                <a:gd name="TX54" fmla="*/ 49 w 3582"/>
                <a:gd name="TY54" fmla="*/ 1437 h 3582"/>
                <a:gd name="TX55" fmla="*/ 24 w 3582"/>
                <a:gd name="TY55" fmla="*/ 1608 h 3582"/>
                <a:gd name="TX56" fmla="*/ 0 w 3582"/>
                <a:gd name="TY56" fmla="*/ 1803 h 3582"/>
                <a:gd name="TX57" fmla="*/ 0 w 3582"/>
                <a:gd name="TY57" fmla="*/ 1803 h 3582"/>
                <a:gd name="TX58" fmla="*/ 24 w 3582"/>
                <a:gd name="TY58" fmla="*/ 2071 h 3582"/>
                <a:gd name="TX59" fmla="*/ 97 w 3582"/>
                <a:gd name="TY59" fmla="*/ 2339 h 3582"/>
                <a:gd name="TX60" fmla="*/ 195 w 3582"/>
                <a:gd name="TY60" fmla="*/ 2582 h 3582"/>
                <a:gd name="TX61" fmla="*/ 317 w 3582"/>
                <a:gd name="TY61" fmla="*/ 2801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7" name="도형 6"/>
            <p:cNvSpPr>
              <a:spLocks/>
            </p:cNvSpPr>
            <p:nvPr/>
          </p:nvSpPr>
          <p:spPr>
            <a:xfrm>
              <a:off x="1250315" y="3481705"/>
              <a:ext cx="75565" cy="75565"/>
            </a:xfrm>
            <a:custGeom>
              <a:avLst/>
              <a:gdLst>
                <a:gd name="TX0" fmla="*/ 3191 w 3558"/>
                <a:gd name="TY0" fmla="*/ 2850 h 3558"/>
                <a:gd name="TX1" fmla="*/ 3191 w 3558"/>
                <a:gd name="TY1" fmla="*/ 2850 h 3558"/>
                <a:gd name="TX2" fmla="*/ 3313 w 3558"/>
                <a:gd name="TY2" fmla="*/ 2680 h 3558"/>
                <a:gd name="TX3" fmla="*/ 3410 w 3558"/>
                <a:gd name="TY3" fmla="*/ 2509 h 3558"/>
                <a:gd name="TX4" fmla="*/ 3483 w 3558"/>
                <a:gd name="TY4" fmla="*/ 2314 h 3558"/>
                <a:gd name="TX5" fmla="*/ 3532 w 3558"/>
                <a:gd name="TY5" fmla="*/ 2095 h 3558"/>
                <a:gd name="TX6" fmla="*/ 3532 w 3558"/>
                <a:gd name="TY6" fmla="*/ 2095 h 3558"/>
                <a:gd name="TX7" fmla="*/ 3556 w 3558"/>
                <a:gd name="TY7" fmla="*/ 1925 h 3558"/>
                <a:gd name="TX8" fmla="*/ 3556 w 3558"/>
                <a:gd name="TY8" fmla="*/ 1730 h 3558"/>
                <a:gd name="TX9" fmla="*/ 3556 w 3558"/>
                <a:gd name="TY9" fmla="*/ 1559 h 3558"/>
                <a:gd name="TX10" fmla="*/ 3508 w 3558"/>
                <a:gd name="TY10" fmla="*/ 1389 h 3558"/>
                <a:gd name="TX11" fmla="*/ 3459 w 3558"/>
                <a:gd name="TY11" fmla="*/ 1218 h 3558"/>
                <a:gd name="TX12" fmla="*/ 3410 w 3558"/>
                <a:gd name="TY12" fmla="*/ 1072 h 3558"/>
                <a:gd name="TX13" fmla="*/ 3337 w 3558"/>
                <a:gd name="TY13" fmla="*/ 902 h 3558"/>
                <a:gd name="TX14" fmla="*/ 3240 w 3558"/>
                <a:gd name="TY14" fmla="*/ 756 h 3558"/>
                <a:gd name="TX15" fmla="*/ 3142 w 3558"/>
                <a:gd name="TY15" fmla="*/ 634 h 3558"/>
                <a:gd name="TX16" fmla="*/ 3021 w 3558"/>
                <a:gd name="TY16" fmla="*/ 512 h 3558"/>
                <a:gd name="TX17" fmla="*/ 2899 w 3558"/>
                <a:gd name="TY17" fmla="*/ 390 h 3558"/>
                <a:gd name="TX18" fmla="*/ 2753 w 3558"/>
                <a:gd name="TY18" fmla="*/ 293 h 3558"/>
                <a:gd name="TX19" fmla="*/ 2606 w 3558"/>
                <a:gd name="TY19" fmla="*/ 196 h 3558"/>
                <a:gd name="TX20" fmla="*/ 2436 w 3558"/>
                <a:gd name="TY20" fmla="*/ 122 h 3558"/>
                <a:gd name="TX21" fmla="*/ 2266 w 3558"/>
                <a:gd name="TY21" fmla="*/ 74 h 3558"/>
                <a:gd name="TX22" fmla="*/ 2095 w 3558"/>
                <a:gd name="TY22" fmla="*/ 25 h 3558"/>
                <a:gd name="TX23" fmla="*/ 2095 w 3558"/>
                <a:gd name="TY23" fmla="*/ 25 h 3558"/>
                <a:gd name="TX24" fmla="*/ 1925 w 3558"/>
                <a:gd name="TY24" fmla="*/ 1 h 3558"/>
                <a:gd name="TX25" fmla="*/ 1730 w 3558"/>
                <a:gd name="TY25" fmla="*/ 1 h 3558"/>
                <a:gd name="TX26" fmla="*/ 1559 w 3558"/>
                <a:gd name="TY26" fmla="*/ 1 h 3558"/>
                <a:gd name="TX27" fmla="*/ 1389 w 3558"/>
                <a:gd name="TY27" fmla="*/ 25 h 3558"/>
                <a:gd name="TX28" fmla="*/ 1218 w 3558"/>
                <a:gd name="TY28" fmla="*/ 74 h 3558"/>
                <a:gd name="TX29" fmla="*/ 1072 w 3558"/>
                <a:gd name="TY29" fmla="*/ 147 h 3558"/>
                <a:gd name="TX30" fmla="*/ 902 w 3558"/>
                <a:gd name="TY30" fmla="*/ 220 h 3558"/>
                <a:gd name="TX31" fmla="*/ 756 w 3558"/>
                <a:gd name="TY31" fmla="*/ 317 h 3558"/>
                <a:gd name="TX32" fmla="*/ 634 w 3558"/>
                <a:gd name="TY32" fmla="*/ 415 h 3558"/>
                <a:gd name="TX33" fmla="*/ 512 w 3558"/>
                <a:gd name="TY33" fmla="*/ 537 h 3558"/>
                <a:gd name="TX34" fmla="*/ 390 w 3558"/>
                <a:gd name="TY34" fmla="*/ 658 h 3558"/>
                <a:gd name="TX35" fmla="*/ 293 w 3558"/>
                <a:gd name="TY35" fmla="*/ 804 h 3558"/>
                <a:gd name="TX36" fmla="*/ 195 w 3558"/>
                <a:gd name="TY36" fmla="*/ 951 h 3558"/>
                <a:gd name="TX37" fmla="*/ 122 w 3558"/>
                <a:gd name="TY37" fmla="*/ 1097 h 3558"/>
                <a:gd name="TX38" fmla="*/ 74 w 3558"/>
                <a:gd name="TY38" fmla="*/ 1267 h 3558"/>
                <a:gd name="TX39" fmla="*/ 25 w 3558"/>
                <a:gd name="TY39" fmla="*/ 1462 h 3558"/>
                <a:gd name="TX40" fmla="*/ 25 w 3558"/>
                <a:gd name="TY40" fmla="*/ 1462 h 3558"/>
                <a:gd name="TX41" fmla="*/ 1 w 3558"/>
                <a:gd name="TY41" fmla="*/ 1633 h 3558"/>
                <a:gd name="TX42" fmla="*/ 1 w 3558"/>
                <a:gd name="TY42" fmla="*/ 1803 h 3558"/>
                <a:gd name="TX43" fmla="*/ 1 w 3558"/>
                <a:gd name="TY43" fmla="*/ 1998 h 3558"/>
                <a:gd name="TX44" fmla="*/ 25 w 3558"/>
                <a:gd name="TY44" fmla="*/ 2168 h 3558"/>
                <a:gd name="TX45" fmla="*/ 74 w 3558"/>
                <a:gd name="TY45" fmla="*/ 2339 h 3558"/>
                <a:gd name="TX46" fmla="*/ 147 w 3558"/>
                <a:gd name="TY46" fmla="*/ 2485 h 3558"/>
                <a:gd name="TX47" fmla="*/ 220 w 3558"/>
                <a:gd name="TY47" fmla="*/ 2655 h 3558"/>
                <a:gd name="TX48" fmla="*/ 317 w 3558"/>
                <a:gd name="TY48" fmla="*/ 2777 h 3558"/>
                <a:gd name="TX49" fmla="*/ 415 w 3558"/>
                <a:gd name="TY49" fmla="*/ 2923 h 3558"/>
                <a:gd name="TX50" fmla="*/ 536 w 3558"/>
                <a:gd name="TY50" fmla="*/ 3045 h 3558"/>
                <a:gd name="TX51" fmla="*/ 658 w 3558"/>
                <a:gd name="TY51" fmla="*/ 3167 h 3558"/>
                <a:gd name="TX52" fmla="*/ 804 w 3558"/>
                <a:gd name="TY52" fmla="*/ 3264 h 3558"/>
                <a:gd name="TX53" fmla="*/ 950 w 3558"/>
                <a:gd name="TY53" fmla="*/ 3362 h 3558"/>
                <a:gd name="TX54" fmla="*/ 1096 w 3558"/>
                <a:gd name="TY54" fmla="*/ 3435 h 3558"/>
                <a:gd name="TX55" fmla="*/ 1267 w 3558"/>
                <a:gd name="TY55" fmla="*/ 3483 h 3558"/>
                <a:gd name="TX56" fmla="*/ 1462 w 3558"/>
                <a:gd name="TY56" fmla="*/ 3532 h 3558"/>
                <a:gd name="TX57" fmla="*/ 1462 w 3558"/>
                <a:gd name="TY57" fmla="*/ 3532 h 3558"/>
                <a:gd name="TX58" fmla="*/ 1705 w 3558"/>
                <a:gd name="TY58" fmla="*/ 3557 h 3558"/>
                <a:gd name="TX59" fmla="*/ 1973 w 3558"/>
                <a:gd name="TY59" fmla="*/ 3557 h 3558"/>
                <a:gd name="TX60" fmla="*/ 2217 w 3558"/>
                <a:gd name="TY60" fmla="*/ 3508 h 3558"/>
                <a:gd name="TX61" fmla="*/ 2460 w 3558"/>
                <a:gd name="TY61" fmla="*/ 3435 h 355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58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1" name="도형 10"/>
            <p:cNvSpPr>
              <a:spLocks/>
            </p:cNvSpPr>
            <p:nvPr/>
          </p:nvSpPr>
          <p:spPr>
            <a:xfrm>
              <a:off x="1175385" y="3712210"/>
              <a:ext cx="75565" cy="75565"/>
            </a:xfrm>
            <a:custGeom>
              <a:avLst/>
              <a:gdLst>
                <a:gd name="TX0" fmla="*/ 3215 w 3582"/>
                <a:gd name="TY0" fmla="*/ 707 h 3582"/>
                <a:gd name="TX1" fmla="*/ 3215 w 3582"/>
                <a:gd name="TY1" fmla="*/ 707 h 3582"/>
                <a:gd name="TX2" fmla="*/ 3093 w 3582"/>
                <a:gd name="TY2" fmla="*/ 585 h 3582"/>
                <a:gd name="TX3" fmla="*/ 2972 w 3582"/>
                <a:gd name="TY3" fmla="*/ 464 h 3582"/>
                <a:gd name="TX4" fmla="*/ 2850 w 3582"/>
                <a:gd name="TY4" fmla="*/ 342 h 3582"/>
                <a:gd name="TX5" fmla="*/ 2679 w 3582"/>
                <a:gd name="TY5" fmla="*/ 244 h 3582"/>
                <a:gd name="TX6" fmla="*/ 2679 w 3582"/>
                <a:gd name="TY6" fmla="*/ 244 h 3582"/>
                <a:gd name="TX7" fmla="*/ 2533 w 3582"/>
                <a:gd name="TY7" fmla="*/ 171 h 3582"/>
                <a:gd name="TX8" fmla="*/ 2363 w 3582"/>
                <a:gd name="TY8" fmla="*/ 98 h 3582"/>
                <a:gd name="TX9" fmla="*/ 2192 w 3582"/>
                <a:gd name="TY9" fmla="*/ 50 h 3582"/>
                <a:gd name="TX10" fmla="*/ 2022 w 3582"/>
                <a:gd name="TY10" fmla="*/ 25 h 3582"/>
                <a:gd name="TX11" fmla="*/ 1851 w 3582"/>
                <a:gd name="TY11" fmla="*/ 1 h 3582"/>
                <a:gd name="TX12" fmla="*/ 1681 w 3582"/>
                <a:gd name="TY12" fmla="*/ 25 h 3582"/>
                <a:gd name="TX13" fmla="*/ 1510 w 3582"/>
                <a:gd name="TY13" fmla="*/ 25 h 3582"/>
                <a:gd name="TX14" fmla="*/ 1340 w 3582"/>
                <a:gd name="TY14" fmla="*/ 74 h 3582"/>
                <a:gd name="TX15" fmla="*/ 1169 w 3582"/>
                <a:gd name="TY15" fmla="*/ 123 h 3582"/>
                <a:gd name="TX16" fmla="*/ 1023 w 3582"/>
                <a:gd name="TY16" fmla="*/ 196 h 3582"/>
                <a:gd name="TX17" fmla="*/ 877 w 3582"/>
                <a:gd name="TY17" fmla="*/ 269 h 3582"/>
                <a:gd name="TX18" fmla="*/ 731 w 3582"/>
                <a:gd name="TY18" fmla="*/ 366 h 3582"/>
                <a:gd name="TX19" fmla="*/ 585 w 3582"/>
                <a:gd name="TY19" fmla="*/ 488 h 3582"/>
                <a:gd name="TX20" fmla="*/ 463 w 3582"/>
                <a:gd name="TY20" fmla="*/ 610 h 3582"/>
                <a:gd name="TX21" fmla="*/ 341 w 3582"/>
                <a:gd name="TY21" fmla="*/ 731 h 3582"/>
                <a:gd name="TX22" fmla="*/ 244 w 3582"/>
                <a:gd name="TY22" fmla="*/ 902 h 3582"/>
                <a:gd name="TX23" fmla="*/ 244 w 3582"/>
                <a:gd name="TY23" fmla="*/ 902 h 3582"/>
                <a:gd name="TX24" fmla="*/ 171 w 3582"/>
                <a:gd name="TY24" fmla="*/ 1048 h 3582"/>
                <a:gd name="TX25" fmla="*/ 98 w 3582"/>
                <a:gd name="TY25" fmla="*/ 1219 h 3582"/>
                <a:gd name="TX26" fmla="*/ 49 w 3582"/>
                <a:gd name="TY26" fmla="*/ 1389 h 3582"/>
                <a:gd name="TX27" fmla="*/ 25 w 3582"/>
                <a:gd name="TY27" fmla="*/ 1560 h 3582"/>
                <a:gd name="TX28" fmla="*/ 0 w 3582"/>
                <a:gd name="TY28" fmla="*/ 1730 h 3582"/>
                <a:gd name="TX29" fmla="*/ 0 w 3582"/>
                <a:gd name="TY29" fmla="*/ 1900 h 3582"/>
                <a:gd name="TX30" fmla="*/ 25 w 3582"/>
                <a:gd name="TY30" fmla="*/ 2071 h 3582"/>
                <a:gd name="TX31" fmla="*/ 73 w 3582"/>
                <a:gd name="TY31" fmla="*/ 2241 h 3582"/>
                <a:gd name="TX32" fmla="*/ 122 w 3582"/>
                <a:gd name="TY32" fmla="*/ 2412 h 3582"/>
                <a:gd name="TX33" fmla="*/ 195 w 3582"/>
                <a:gd name="TY33" fmla="*/ 2558 h 3582"/>
                <a:gd name="TX34" fmla="*/ 268 w 3582"/>
                <a:gd name="TY34" fmla="*/ 2729 h 3582"/>
                <a:gd name="TX35" fmla="*/ 366 w 3582"/>
                <a:gd name="TY35" fmla="*/ 2850 h 3582"/>
                <a:gd name="TX36" fmla="*/ 463 w 3582"/>
                <a:gd name="TY36" fmla="*/ 2996 h 3582"/>
                <a:gd name="TX37" fmla="*/ 609 w 3582"/>
                <a:gd name="TY37" fmla="*/ 3118 h 3582"/>
                <a:gd name="TX38" fmla="*/ 731 w 3582"/>
                <a:gd name="TY38" fmla="*/ 3240 h 3582"/>
                <a:gd name="TX39" fmla="*/ 901 w 3582"/>
                <a:gd name="TY39" fmla="*/ 3337 h 3582"/>
                <a:gd name="TX40" fmla="*/ 901 w 3582"/>
                <a:gd name="TY40" fmla="*/ 3337 h 3582"/>
                <a:gd name="TX41" fmla="*/ 1048 w 3582"/>
                <a:gd name="TY41" fmla="*/ 3410 h 3582"/>
                <a:gd name="TX42" fmla="*/ 1218 w 3582"/>
                <a:gd name="TY42" fmla="*/ 3484 h 3582"/>
                <a:gd name="TX43" fmla="*/ 1389 w 3582"/>
                <a:gd name="TY43" fmla="*/ 3532 h 3582"/>
                <a:gd name="TX44" fmla="*/ 1559 w 3582"/>
                <a:gd name="TY44" fmla="*/ 3557 h 3582"/>
                <a:gd name="TX45" fmla="*/ 1730 w 3582"/>
                <a:gd name="TY45" fmla="*/ 3581 h 3582"/>
                <a:gd name="TX46" fmla="*/ 1900 w 3582"/>
                <a:gd name="TY46" fmla="*/ 3581 h 3582"/>
                <a:gd name="TX47" fmla="*/ 2071 w 3582"/>
                <a:gd name="TY47" fmla="*/ 3557 h 3582"/>
                <a:gd name="TX48" fmla="*/ 2241 w 3582"/>
                <a:gd name="TY48" fmla="*/ 3508 h 3582"/>
                <a:gd name="TX49" fmla="*/ 2411 w 3582"/>
                <a:gd name="TY49" fmla="*/ 3459 h 3582"/>
                <a:gd name="TX50" fmla="*/ 2558 w 3582"/>
                <a:gd name="TY50" fmla="*/ 3410 h 3582"/>
                <a:gd name="TX51" fmla="*/ 2704 w 3582"/>
                <a:gd name="TY51" fmla="*/ 3313 h 3582"/>
                <a:gd name="TX52" fmla="*/ 2850 w 3582"/>
                <a:gd name="TY52" fmla="*/ 3216 h 3582"/>
                <a:gd name="TX53" fmla="*/ 2996 w 3582"/>
                <a:gd name="TY53" fmla="*/ 3118 h 3582"/>
                <a:gd name="TX54" fmla="*/ 3118 w 3582"/>
                <a:gd name="TY54" fmla="*/ 2996 h 3582"/>
                <a:gd name="TX55" fmla="*/ 3240 w 3582"/>
                <a:gd name="TY55" fmla="*/ 2850 h 3582"/>
                <a:gd name="TX56" fmla="*/ 3337 w 3582"/>
                <a:gd name="TY56" fmla="*/ 2704 h 3582"/>
                <a:gd name="TX57" fmla="*/ 3337 w 3582"/>
                <a:gd name="TY57" fmla="*/ 2704 h 3582"/>
                <a:gd name="TX58" fmla="*/ 3459 w 3582"/>
                <a:gd name="TY58" fmla="*/ 2412 h 3582"/>
                <a:gd name="TX59" fmla="*/ 3532 w 3582"/>
                <a:gd name="TY59" fmla="*/ 2144 h 3582"/>
                <a:gd name="TX60" fmla="*/ 3581 w 3582"/>
                <a:gd name="TY60" fmla="*/ 1852 h 3582"/>
                <a:gd name="TX61" fmla="*/ 3556 w 3582"/>
                <a:gd name="TY61" fmla="*/ 156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2" name="도형 11"/>
            <p:cNvSpPr>
              <a:spLocks/>
            </p:cNvSpPr>
            <p:nvPr/>
          </p:nvSpPr>
          <p:spPr>
            <a:xfrm>
              <a:off x="1360170" y="3819525"/>
              <a:ext cx="75565" cy="74930"/>
            </a:xfrm>
            <a:custGeom>
              <a:avLst/>
              <a:gdLst>
                <a:gd name="TX0" fmla="*/ 1389 w 3558"/>
                <a:gd name="TY0" fmla="*/ 1 h 3534"/>
                <a:gd name="TX1" fmla="*/ 1389 w 3558"/>
                <a:gd name="TY1" fmla="*/ 1 h 3534"/>
                <a:gd name="TX2" fmla="*/ 1194 w 3558"/>
                <a:gd name="TY2" fmla="*/ 50 h 3534"/>
                <a:gd name="TX3" fmla="*/ 999 w 3558"/>
                <a:gd name="TY3" fmla="*/ 147 h 3534"/>
                <a:gd name="TX4" fmla="*/ 804 w 3558"/>
                <a:gd name="TY4" fmla="*/ 245 h 3534"/>
                <a:gd name="TX5" fmla="*/ 634 w 3558"/>
                <a:gd name="TY5" fmla="*/ 366 h 3534"/>
                <a:gd name="TX6" fmla="*/ 634 w 3558"/>
                <a:gd name="TY6" fmla="*/ 366 h 3534"/>
                <a:gd name="TX7" fmla="*/ 488 w 3558"/>
                <a:gd name="TY7" fmla="*/ 488 h 3534"/>
                <a:gd name="TX8" fmla="*/ 390 w 3558"/>
                <a:gd name="TY8" fmla="*/ 634 h 3534"/>
                <a:gd name="TX9" fmla="*/ 268 w 3558"/>
                <a:gd name="TY9" fmla="*/ 780 h 3534"/>
                <a:gd name="TX10" fmla="*/ 195 w 3558"/>
                <a:gd name="TY10" fmla="*/ 926 h 3534"/>
                <a:gd name="TX11" fmla="*/ 122 w 3558"/>
                <a:gd name="TY11" fmla="*/ 1073 h 3534"/>
                <a:gd name="TX12" fmla="*/ 74 w 3558"/>
                <a:gd name="TY12" fmla="*/ 1243 h 3534"/>
                <a:gd name="TX13" fmla="*/ 25 w 3558"/>
                <a:gd name="TY13" fmla="*/ 1414 h 3534"/>
                <a:gd name="TX14" fmla="*/ 0 w 3558"/>
                <a:gd name="TY14" fmla="*/ 1584 h 3534"/>
                <a:gd name="TX15" fmla="*/ 0 w 3558"/>
                <a:gd name="TY15" fmla="*/ 1755 h 3534"/>
                <a:gd name="TX16" fmla="*/ 0 w 3558"/>
                <a:gd name="TY16" fmla="*/ 1925 h 3534"/>
                <a:gd name="TX17" fmla="*/ 25 w 3558"/>
                <a:gd name="TY17" fmla="*/ 2096 h 3534"/>
                <a:gd name="TX18" fmla="*/ 74 w 3558"/>
                <a:gd name="TY18" fmla="*/ 2266 h 3534"/>
                <a:gd name="TX19" fmla="*/ 122 w 3558"/>
                <a:gd name="TY19" fmla="*/ 2412 h 3534"/>
                <a:gd name="TX20" fmla="*/ 195 w 3558"/>
                <a:gd name="TY20" fmla="*/ 2583 h 3534"/>
                <a:gd name="TX21" fmla="*/ 293 w 3558"/>
                <a:gd name="TY21" fmla="*/ 2729 h 3534"/>
                <a:gd name="TX22" fmla="*/ 415 w 3558"/>
                <a:gd name="TY22" fmla="*/ 2875 h 3534"/>
                <a:gd name="TX23" fmla="*/ 415 w 3558"/>
                <a:gd name="TY23" fmla="*/ 2875 h 3534"/>
                <a:gd name="TX24" fmla="*/ 536 w 3558"/>
                <a:gd name="TY24" fmla="*/ 3021 h 3534"/>
                <a:gd name="TX25" fmla="*/ 658 w 3558"/>
                <a:gd name="TY25" fmla="*/ 3143 h 3534"/>
                <a:gd name="TX26" fmla="*/ 804 w 3558"/>
                <a:gd name="TY26" fmla="*/ 3240 h 3534"/>
                <a:gd name="TX27" fmla="*/ 950 w 3558"/>
                <a:gd name="TY27" fmla="*/ 3313 h 3534"/>
                <a:gd name="TX28" fmla="*/ 1121 w 3558"/>
                <a:gd name="TY28" fmla="*/ 3386 h 3534"/>
                <a:gd name="TX29" fmla="*/ 1267 w 3558"/>
                <a:gd name="TY29" fmla="*/ 3459 h 3534"/>
                <a:gd name="TX30" fmla="*/ 1437 w 3558"/>
                <a:gd name="TY30" fmla="*/ 3484 h 3534"/>
                <a:gd name="TX31" fmla="*/ 1608 w 3558"/>
                <a:gd name="TY31" fmla="*/ 3508 h 3534"/>
                <a:gd name="TX32" fmla="*/ 1778 w 3558"/>
                <a:gd name="TY32" fmla="*/ 3532 h 3534"/>
                <a:gd name="TX33" fmla="*/ 1949 w 3558"/>
                <a:gd name="TY33" fmla="*/ 3508 h 3534"/>
                <a:gd name="TX34" fmla="*/ 2119 w 3558"/>
                <a:gd name="TY34" fmla="*/ 3484 h 3534"/>
                <a:gd name="TX35" fmla="*/ 2290 w 3558"/>
                <a:gd name="TY35" fmla="*/ 3435 h 3534"/>
                <a:gd name="TX36" fmla="*/ 2460 w 3558"/>
                <a:gd name="TY36" fmla="*/ 3386 h 3534"/>
                <a:gd name="TX37" fmla="*/ 2606 w 3558"/>
                <a:gd name="TY37" fmla="*/ 3313 h 3534"/>
                <a:gd name="TX38" fmla="*/ 2777 w 3558"/>
                <a:gd name="TY38" fmla="*/ 3216 h 3534"/>
                <a:gd name="TX39" fmla="*/ 2923 w 3558"/>
                <a:gd name="TY39" fmla="*/ 3118 h 3534"/>
                <a:gd name="TX40" fmla="*/ 2923 w 3558"/>
                <a:gd name="TY40" fmla="*/ 3118 h 3534"/>
                <a:gd name="TX41" fmla="*/ 3045 w 3558"/>
                <a:gd name="TY41" fmla="*/ 2997 h 3534"/>
                <a:gd name="TX42" fmla="*/ 3167 w 3558"/>
                <a:gd name="TY42" fmla="*/ 2851 h 3534"/>
                <a:gd name="TX43" fmla="*/ 3264 w 3558"/>
                <a:gd name="TY43" fmla="*/ 2704 h 3534"/>
                <a:gd name="TX44" fmla="*/ 3361 w 3558"/>
                <a:gd name="TY44" fmla="*/ 2558 h 3534"/>
                <a:gd name="TX45" fmla="*/ 3435 w 3558"/>
                <a:gd name="TY45" fmla="*/ 2412 h 3534"/>
                <a:gd name="TX46" fmla="*/ 3483 w 3558"/>
                <a:gd name="TY46" fmla="*/ 2242 h 3534"/>
                <a:gd name="TX47" fmla="*/ 3532 w 3558"/>
                <a:gd name="TY47" fmla="*/ 2071 h 3534"/>
                <a:gd name="TX48" fmla="*/ 3556 w 3558"/>
                <a:gd name="TY48" fmla="*/ 1901 h 3534"/>
                <a:gd name="TX49" fmla="*/ 3556 w 3558"/>
                <a:gd name="TY49" fmla="*/ 1730 h 3534"/>
                <a:gd name="TX50" fmla="*/ 3556 w 3558"/>
                <a:gd name="TY50" fmla="*/ 1560 h 3534"/>
                <a:gd name="TX51" fmla="*/ 3532 w 3558"/>
                <a:gd name="TY51" fmla="*/ 1389 h 3534"/>
                <a:gd name="TX52" fmla="*/ 3483 w 3558"/>
                <a:gd name="TY52" fmla="*/ 1219 h 3534"/>
                <a:gd name="TX53" fmla="*/ 3410 w 3558"/>
                <a:gd name="TY53" fmla="*/ 1048 h 3534"/>
                <a:gd name="TX54" fmla="*/ 3337 w 3558"/>
                <a:gd name="TY54" fmla="*/ 902 h 3534"/>
                <a:gd name="TX55" fmla="*/ 3264 w 3558"/>
                <a:gd name="TY55" fmla="*/ 756 h 3534"/>
                <a:gd name="TX56" fmla="*/ 3142 w 3558"/>
                <a:gd name="TY56" fmla="*/ 610 h 3534"/>
                <a:gd name="TX57" fmla="*/ 3142 w 3558"/>
                <a:gd name="TY57" fmla="*/ 610 h 3534"/>
                <a:gd name="TX58" fmla="*/ 2972 w 3558"/>
                <a:gd name="TY58" fmla="*/ 415 h 3534"/>
                <a:gd name="TX59" fmla="*/ 2753 w 3558"/>
                <a:gd name="TY59" fmla="*/ 245 h 3534"/>
                <a:gd name="TX60" fmla="*/ 2533 w 3558"/>
                <a:gd name="TY60" fmla="*/ 123 h 3534"/>
                <a:gd name="TX61" fmla="*/ 2314 w 3558"/>
                <a:gd name="TY61" fmla="*/ 50 h 35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34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3" name="도형 12"/>
            <p:cNvSpPr>
              <a:spLocks/>
            </p:cNvSpPr>
            <p:nvPr/>
          </p:nvSpPr>
          <p:spPr>
            <a:xfrm>
              <a:off x="1553210" y="3656330"/>
              <a:ext cx="75565" cy="75565"/>
            </a:xfrm>
            <a:custGeom>
              <a:avLst/>
              <a:gdLst>
                <a:gd name="TX0" fmla="*/ 0 w 3558"/>
                <a:gd name="TY0" fmla="*/ 2022 h 3582"/>
                <a:gd name="TX1" fmla="*/ 0 w 3558"/>
                <a:gd name="TY1" fmla="*/ 2022 h 3582"/>
                <a:gd name="TX2" fmla="*/ 25 w 3558"/>
                <a:gd name="TY2" fmla="*/ 2216 h 3582"/>
                <a:gd name="TX3" fmla="*/ 98 w 3558"/>
                <a:gd name="TY3" fmla="*/ 2411 h 3582"/>
                <a:gd name="TX4" fmla="*/ 98 w 3558"/>
                <a:gd name="TY4" fmla="*/ 2411 h 3582"/>
                <a:gd name="TX5" fmla="*/ 171 w 3558"/>
                <a:gd name="TY5" fmla="*/ 2557 h 3582"/>
                <a:gd name="TX6" fmla="*/ 244 w 3558"/>
                <a:gd name="TY6" fmla="*/ 2728 h 3582"/>
                <a:gd name="TX7" fmla="*/ 341 w 3558"/>
                <a:gd name="TY7" fmla="*/ 2874 h 3582"/>
                <a:gd name="TX8" fmla="*/ 463 w 3558"/>
                <a:gd name="TY8" fmla="*/ 2996 h 3582"/>
                <a:gd name="TX9" fmla="*/ 585 w 3558"/>
                <a:gd name="TY9" fmla="*/ 3118 h 3582"/>
                <a:gd name="TX10" fmla="*/ 707 w 3558"/>
                <a:gd name="TY10" fmla="*/ 3239 h 3582"/>
                <a:gd name="TX11" fmla="*/ 853 w 3558"/>
                <a:gd name="TY11" fmla="*/ 3337 h 3582"/>
                <a:gd name="TX12" fmla="*/ 999 w 3558"/>
                <a:gd name="TY12" fmla="*/ 3410 h 3582"/>
                <a:gd name="TX13" fmla="*/ 1169 w 3558"/>
                <a:gd name="TY13" fmla="*/ 3483 h 3582"/>
                <a:gd name="TX14" fmla="*/ 1340 w 3558"/>
                <a:gd name="TY14" fmla="*/ 3532 h 3582"/>
                <a:gd name="TX15" fmla="*/ 1510 w 3558"/>
                <a:gd name="TY15" fmla="*/ 3556 h 3582"/>
                <a:gd name="TX16" fmla="*/ 1681 w 3558"/>
                <a:gd name="TY16" fmla="*/ 3580 h 3582"/>
                <a:gd name="TX17" fmla="*/ 1851 w 3558"/>
                <a:gd name="TY17" fmla="*/ 3580 h 3582"/>
                <a:gd name="TX18" fmla="*/ 2022 w 3558"/>
                <a:gd name="TY18" fmla="*/ 3556 h 3582"/>
                <a:gd name="TX19" fmla="*/ 2192 w 3558"/>
                <a:gd name="TY19" fmla="*/ 3532 h 3582"/>
                <a:gd name="TX20" fmla="*/ 2363 w 3558"/>
                <a:gd name="TY20" fmla="*/ 3459 h 3582"/>
                <a:gd name="TX21" fmla="*/ 2363 w 3558"/>
                <a:gd name="TY21" fmla="*/ 3459 h 3582"/>
                <a:gd name="TX22" fmla="*/ 2533 w 3558"/>
                <a:gd name="TY22" fmla="*/ 3410 h 3582"/>
                <a:gd name="TX23" fmla="*/ 2704 w 3558"/>
                <a:gd name="TY23" fmla="*/ 3312 h 3582"/>
                <a:gd name="TX24" fmla="*/ 2850 w 3558"/>
                <a:gd name="TY24" fmla="*/ 3215 h 3582"/>
                <a:gd name="TX25" fmla="*/ 2972 w 3558"/>
                <a:gd name="TY25" fmla="*/ 3093 h 3582"/>
                <a:gd name="TX26" fmla="*/ 3093 w 3558"/>
                <a:gd name="TY26" fmla="*/ 2971 h 3582"/>
                <a:gd name="TX27" fmla="*/ 3215 w 3558"/>
                <a:gd name="TY27" fmla="*/ 2850 h 3582"/>
                <a:gd name="TX28" fmla="*/ 3288 w 3558"/>
                <a:gd name="TY28" fmla="*/ 2704 h 3582"/>
                <a:gd name="TX29" fmla="*/ 3386 w 3558"/>
                <a:gd name="TY29" fmla="*/ 2557 h 3582"/>
                <a:gd name="TX30" fmla="*/ 3434 w 3558"/>
                <a:gd name="TY30" fmla="*/ 2387 h 3582"/>
                <a:gd name="TX31" fmla="*/ 3483 w 3558"/>
                <a:gd name="TY31" fmla="*/ 2216 h 3582"/>
                <a:gd name="TX32" fmla="*/ 3532 w 3558"/>
                <a:gd name="TY32" fmla="*/ 2070 h 3582"/>
                <a:gd name="TX33" fmla="*/ 3556 w 3558"/>
                <a:gd name="TY33" fmla="*/ 1875 h 3582"/>
                <a:gd name="TX34" fmla="*/ 3556 w 3558"/>
                <a:gd name="TY34" fmla="*/ 1705 h 3582"/>
                <a:gd name="TX35" fmla="*/ 3532 w 3558"/>
                <a:gd name="TY35" fmla="*/ 1534 h 3582"/>
                <a:gd name="TX36" fmla="*/ 3507 w 3558"/>
                <a:gd name="TY36" fmla="*/ 1364 h 3582"/>
                <a:gd name="TX37" fmla="*/ 3434 w 3558"/>
                <a:gd name="TY37" fmla="*/ 1194 h 3582"/>
                <a:gd name="TX38" fmla="*/ 3434 w 3558"/>
                <a:gd name="TY38" fmla="*/ 1194 h 3582"/>
                <a:gd name="TX39" fmla="*/ 3361 w 3558"/>
                <a:gd name="TY39" fmla="*/ 1023 h 3582"/>
                <a:gd name="TX40" fmla="*/ 3288 w 3558"/>
                <a:gd name="TY40" fmla="*/ 853 h 3582"/>
                <a:gd name="TX41" fmla="*/ 3191 w 3558"/>
                <a:gd name="TY41" fmla="*/ 706 h 3582"/>
                <a:gd name="TX42" fmla="*/ 3069 w 3558"/>
                <a:gd name="TY42" fmla="*/ 585 h 3582"/>
                <a:gd name="TX43" fmla="*/ 2947 w 3558"/>
                <a:gd name="TY43" fmla="*/ 463 h 3582"/>
                <a:gd name="TX44" fmla="*/ 2825 w 3558"/>
                <a:gd name="TY44" fmla="*/ 341 h 3582"/>
                <a:gd name="TX45" fmla="*/ 2679 w 3558"/>
                <a:gd name="TY45" fmla="*/ 268 h 3582"/>
                <a:gd name="TX46" fmla="*/ 2533 w 3558"/>
                <a:gd name="TY46" fmla="*/ 171 h 3582"/>
                <a:gd name="TX47" fmla="*/ 2363 w 3558"/>
                <a:gd name="TY47" fmla="*/ 122 h 3582"/>
                <a:gd name="TX48" fmla="*/ 2192 w 3558"/>
                <a:gd name="TY48" fmla="*/ 73 h 3582"/>
                <a:gd name="TX49" fmla="*/ 2022 w 3558"/>
                <a:gd name="TY49" fmla="*/ 24 h 3582"/>
                <a:gd name="TX50" fmla="*/ 1851 w 3558"/>
                <a:gd name="TY50" fmla="*/ 24 h 3582"/>
                <a:gd name="TX51" fmla="*/ 1681 w 3558"/>
                <a:gd name="TY51" fmla="*/ 0 h 3582"/>
                <a:gd name="TX52" fmla="*/ 1510 w 3558"/>
                <a:gd name="TY52" fmla="*/ 24 h 3582"/>
                <a:gd name="TX53" fmla="*/ 1340 w 3558"/>
                <a:gd name="TY53" fmla="*/ 73 h 3582"/>
                <a:gd name="TX54" fmla="*/ 1169 w 3558"/>
                <a:gd name="TY54" fmla="*/ 122 h 3582"/>
                <a:gd name="TX55" fmla="*/ 1169 w 3558"/>
                <a:gd name="TY55" fmla="*/ 122 h 3582"/>
                <a:gd name="TX56" fmla="*/ 974 w 3558"/>
                <a:gd name="TY56" fmla="*/ 195 h 3582"/>
                <a:gd name="TX57" fmla="*/ 804 w 3558"/>
                <a:gd name="TY57" fmla="*/ 292 h 3582"/>
                <a:gd name="TX58" fmla="*/ 658 w 3558"/>
                <a:gd name="TY58" fmla="*/ 390 h 3582"/>
                <a:gd name="TX59" fmla="*/ 512 w 3558"/>
                <a:gd name="TY59" fmla="*/ 512 h 3582"/>
                <a:gd name="TX60" fmla="*/ 390 w 3558"/>
                <a:gd name="TY60" fmla="*/ 658 h 3582"/>
                <a:gd name="TX61" fmla="*/ 293 w 3558"/>
                <a:gd name="TY61" fmla="*/ 804 h 3582"/>
                <a:gd name="TX62" fmla="*/ 195 w 3558"/>
                <a:gd name="TY62" fmla="*/ 950 h 3582"/>
                <a:gd name="TX63" fmla="*/ 122 w 3558"/>
                <a:gd name="TY63" fmla="*/ 112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</a:cxnLst>
              <a:rect l="l" t="t" r="r" b="b"/>
              <a:pathLst>
                <a:path w="3558" h="3582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4" name="도형 13"/>
            <p:cNvSpPr>
              <a:spLocks/>
            </p:cNvSpPr>
            <p:nvPr/>
          </p:nvSpPr>
          <p:spPr>
            <a:xfrm>
              <a:off x="1325245" y="3590925"/>
              <a:ext cx="159385" cy="160020"/>
            </a:xfrm>
            <a:custGeom>
              <a:avLst/>
              <a:gdLst>
                <a:gd name="TX0" fmla="*/ 0 w 7552"/>
                <a:gd name="TY0" fmla="*/ 3776 h 7577"/>
                <a:gd name="TX1" fmla="*/ 0 w 7552"/>
                <a:gd name="TY1" fmla="*/ 3776 h 7577"/>
                <a:gd name="TX2" fmla="*/ 25 w 7552"/>
                <a:gd name="TY2" fmla="*/ 3410 h 7577"/>
                <a:gd name="TX3" fmla="*/ 73 w 7552"/>
                <a:gd name="TY3" fmla="*/ 3021 h 7577"/>
                <a:gd name="TX4" fmla="*/ 171 w 7552"/>
                <a:gd name="TY4" fmla="*/ 2655 h 7577"/>
                <a:gd name="TX5" fmla="*/ 293 w 7552"/>
                <a:gd name="TY5" fmla="*/ 2314 h 7577"/>
                <a:gd name="TX6" fmla="*/ 463 w 7552"/>
                <a:gd name="TY6" fmla="*/ 1973 h 7577"/>
                <a:gd name="TX7" fmla="*/ 658 w 7552"/>
                <a:gd name="TY7" fmla="*/ 1681 h 7577"/>
                <a:gd name="TX8" fmla="*/ 877 w 7552"/>
                <a:gd name="TY8" fmla="*/ 1389 h 7577"/>
                <a:gd name="TX9" fmla="*/ 1121 w 7552"/>
                <a:gd name="TY9" fmla="*/ 1121 h 7577"/>
                <a:gd name="TX10" fmla="*/ 1389 w 7552"/>
                <a:gd name="TY10" fmla="*/ 877 h 7577"/>
                <a:gd name="TX11" fmla="*/ 1656 w 7552"/>
                <a:gd name="TY11" fmla="*/ 658 h 7577"/>
                <a:gd name="TX12" fmla="*/ 1973 w 7552"/>
                <a:gd name="TY12" fmla="*/ 463 h 7577"/>
                <a:gd name="TX13" fmla="*/ 2314 w 7552"/>
                <a:gd name="TY13" fmla="*/ 293 h 7577"/>
                <a:gd name="TX14" fmla="*/ 2655 w 7552"/>
                <a:gd name="TY14" fmla="*/ 171 h 7577"/>
                <a:gd name="TX15" fmla="*/ 3020 w 7552"/>
                <a:gd name="TY15" fmla="*/ 74 h 7577"/>
                <a:gd name="TX16" fmla="*/ 3386 w 7552"/>
                <a:gd name="TY16" fmla="*/ 25 h 7577"/>
                <a:gd name="TX17" fmla="*/ 3775 w 7552"/>
                <a:gd name="TY17" fmla="*/ 1 h 7577"/>
                <a:gd name="TX18" fmla="*/ 3775 w 7552"/>
                <a:gd name="TY18" fmla="*/ 1 h 7577"/>
                <a:gd name="TX19" fmla="*/ 4165 w 7552"/>
                <a:gd name="TY19" fmla="*/ 25 h 7577"/>
                <a:gd name="TX20" fmla="*/ 4555 w 7552"/>
                <a:gd name="TY20" fmla="*/ 74 h 7577"/>
                <a:gd name="TX21" fmla="*/ 4896 w 7552"/>
                <a:gd name="TY21" fmla="*/ 171 h 7577"/>
                <a:gd name="TX22" fmla="*/ 5261 w 7552"/>
                <a:gd name="TY22" fmla="*/ 293 h 7577"/>
                <a:gd name="TX23" fmla="*/ 5578 w 7552"/>
                <a:gd name="TY23" fmla="*/ 463 h 7577"/>
                <a:gd name="TX24" fmla="*/ 5894 w 7552"/>
                <a:gd name="TY24" fmla="*/ 658 h 7577"/>
                <a:gd name="TX25" fmla="*/ 6186 w 7552"/>
                <a:gd name="TY25" fmla="*/ 877 h 7577"/>
                <a:gd name="TX26" fmla="*/ 6454 w 7552"/>
                <a:gd name="TY26" fmla="*/ 1121 h 7577"/>
                <a:gd name="TX27" fmla="*/ 6698 w 7552"/>
                <a:gd name="TY27" fmla="*/ 1389 h 7577"/>
                <a:gd name="TX28" fmla="*/ 6917 w 7552"/>
                <a:gd name="TY28" fmla="*/ 1681 h 7577"/>
                <a:gd name="TX29" fmla="*/ 7112 w 7552"/>
                <a:gd name="TY29" fmla="*/ 1973 h 7577"/>
                <a:gd name="TX30" fmla="*/ 7258 w 7552"/>
                <a:gd name="TY30" fmla="*/ 2314 h 7577"/>
                <a:gd name="TX31" fmla="*/ 7404 w 7552"/>
                <a:gd name="TY31" fmla="*/ 2655 h 7577"/>
                <a:gd name="TX32" fmla="*/ 7477 w 7552"/>
                <a:gd name="TY32" fmla="*/ 3021 h 7577"/>
                <a:gd name="TX33" fmla="*/ 7550 w 7552"/>
                <a:gd name="TY33" fmla="*/ 3410 h 7577"/>
                <a:gd name="TX34" fmla="*/ 7550 w 7552"/>
                <a:gd name="TY34" fmla="*/ 3776 h 7577"/>
                <a:gd name="TX35" fmla="*/ 7550 w 7552"/>
                <a:gd name="TY35" fmla="*/ 3776 h 7577"/>
                <a:gd name="TX36" fmla="*/ 7550 w 7552"/>
                <a:gd name="TY36" fmla="*/ 4165 h 7577"/>
                <a:gd name="TX37" fmla="*/ 7477 w 7552"/>
                <a:gd name="TY37" fmla="*/ 4555 h 7577"/>
                <a:gd name="TX38" fmla="*/ 7404 w 7552"/>
                <a:gd name="TY38" fmla="*/ 4920 h 7577"/>
                <a:gd name="TX39" fmla="*/ 7258 w 7552"/>
                <a:gd name="TY39" fmla="*/ 5261 h 7577"/>
                <a:gd name="TX40" fmla="*/ 7112 w 7552"/>
                <a:gd name="TY40" fmla="*/ 5578 h 7577"/>
                <a:gd name="TX41" fmla="*/ 6917 w 7552"/>
                <a:gd name="TY41" fmla="*/ 5895 h 7577"/>
                <a:gd name="TX42" fmla="*/ 6698 w 7552"/>
                <a:gd name="TY42" fmla="*/ 6187 h 7577"/>
                <a:gd name="TX43" fmla="*/ 6454 w 7552"/>
                <a:gd name="TY43" fmla="*/ 6455 h 7577"/>
                <a:gd name="TX44" fmla="*/ 6186 w 7552"/>
                <a:gd name="TY44" fmla="*/ 6698 h 7577"/>
                <a:gd name="TX45" fmla="*/ 5894 w 7552"/>
                <a:gd name="TY45" fmla="*/ 6917 h 7577"/>
                <a:gd name="TX46" fmla="*/ 5578 w 7552"/>
                <a:gd name="TY46" fmla="*/ 7112 h 7577"/>
                <a:gd name="TX47" fmla="*/ 5261 w 7552"/>
                <a:gd name="TY47" fmla="*/ 7258 h 7577"/>
                <a:gd name="TX48" fmla="*/ 4896 w 7552"/>
                <a:gd name="TY48" fmla="*/ 7405 h 7577"/>
                <a:gd name="TX49" fmla="*/ 4555 w 7552"/>
                <a:gd name="TY49" fmla="*/ 7478 h 7577"/>
                <a:gd name="TX50" fmla="*/ 4165 w 7552"/>
                <a:gd name="TY50" fmla="*/ 7551 h 7577"/>
                <a:gd name="TX51" fmla="*/ 3775 w 7552"/>
                <a:gd name="TY51" fmla="*/ 7575 h 7577"/>
                <a:gd name="TX52" fmla="*/ 3775 w 7552"/>
                <a:gd name="TY52" fmla="*/ 7575 h 7577"/>
                <a:gd name="TX53" fmla="*/ 3386 w 7552"/>
                <a:gd name="TY53" fmla="*/ 7551 h 7577"/>
                <a:gd name="TX54" fmla="*/ 3020 w 7552"/>
                <a:gd name="TY54" fmla="*/ 7478 h 7577"/>
                <a:gd name="TX55" fmla="*/ 2655 w 7552"/>
                <a:gd name="TY55" fmla="*/ 7405 h 7577"/>
                <a:gd name="TX56" fmla="*/ 2314 w 7552"/>
                <a:gd name="TY56" fmla="*/ 7258 h 7577"/>
                <a:gd name="TX57" fmla="*/ 1973 w 7552"/>
                <a:gd name="TY57" fmla="*/ 7112 h 7577"/>
                <a:gd name="TX58" fmla="*/ 1656 w 7552"/>
                <a:gd name="TY58" fmla="*/ 6917 h 7577"/>
                <a:gd name="TX59" fmla="*/ 1389 w 7552"/>
                <a:gd name="TY59" fmla="*/ 6698 h 7577"/>
                <a:gd name="TX60" fmla="*/ 1121 w 7552"/>
                <a:gd name="TY60" fmla="*/ 6455 h 7577"/>
                <a:gd name="TX61" fmla="*/ 877 w 7552"/>
                <a:gd name="TY61" fmla="*/ 6187 h 7577"/>
                <a:gd name="TX62" fmla="*/ 658 w 7552"/>
                <a:gd name="TY62" fmla="*/ 5895 h 7577"/>
                <a:gd name="TX63" fmla="*/ 463 w 7552"/>
                <a:gd name="TY63" fmla="*/ 5578 h 7577"/>
                <a:gd name="TX64" fmla="*/ 293 w 7552"/>
                <a:gd name="TY64" fmla="*/ 5261 h 7577"/>
                <a:gd name="TX65" fmla="*/ 171 w 7552"/>
                <a:gd name="TY65" fmla="*/ 4920 h 7577"/>
                <a:gd name="TX66" fmla="*/ 73 w 7552"/>
                <a:gd name="TY66" fmla="*/ 4555 h 7577"/>
                <a:gd name="TX67" fmla="*/ 25 w 7552"/>
                <a:gd name="TY67" fmla="*/ 4165 h 7577"/>
                <a:gd name="TX68" fmla="*/ 0 w 7552"/>
                <a:gd name="TY68" fmla="*/ 3776 h 7577"/>
                <a:gd name="TX69" fmla="*/ 0 w 7552"/>
                <a:gd name="TY69" fmla="*/ 3776 h 757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</a:cxnLst>
              <a:rect l="l" t="t" r="r" b="b"/>
              <a:pathLst>
                <a:path w="7552" h="7577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5" name="도형 14"/>
            <p:cNvSpPr>
              <a:spLocks/>
            </p:cNvSpPr>
            <p:nvPr/>
          </p:nvSpPr>
          <p:spPr>
            <a:xfrm>
              <a:off x="1287780" y="3519170"/>
              <a:ext cx="69215" cy="89535"/>
            </a:xfrm>
            <a:custGeom>
              <a:avLst/>
              <a:gdLst>
                <a:gd name="TX0" fmla="*/ 0 w 3265"/>
                <a:gd name="TY0" fmla="*/ 1 h 4240"/>
                <a:gd name="TX1" fmla="*/ 3264 w 3265"/>
                <a:gd name="TY1" fmla="*/ 4238 h 424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3265" h="424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6" name="도형 15"/>
            <p:cNvSpPr>
              <a:spLocks/>
            </p:cNvSpPr>
            <p:nvPr/>
          </p:nvSpPr>
          <p:spPr>
            <a:xfrm>
              <a:off x="1456055" y="3497580"/>
              <a:ext cx="97155" cy="113030"/>
            </a:xfrm>
            <a:custGeom>
              <a:avLst/>
              <a:gdLst>
                <a:gd name="TX0" fmla="*/ 0 w 4605"/>
                <a:gd name="TY0" fmla="*/ 5359 h 5360"/>
                <a:gd name="TX1" fmla="*/ 4603 w 4605"/>
                <a:gd name="TY1" fmla="*/ 1 h 53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4605" h="536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7" name="도형 16"/>
            <p:cNvSpPr>
              <a:spLocks/>
            </p:cNvSpPr>
            <p:nvPr/>
          </p:nvSpPr>
          <p:spPr>
            <a:xfrm>
              <a:off x="1483360" y="3680460"/>
              <a:ext cx="107315" cy="14605"/>
            </a:xfrm>
            <a:custGeom>
              <a:avLst/>
              <a:gdLst>
                <a:gd name="TX0" fmla="*/ 5090 w 5092"/>
                <a:gd name="TY0" fmla="*/ 658 h 660"/>
                <a:gd name="TX1" fmla="*/ 0 w 5092"/>
                <a:gd name="TY1" fmla="*/ 1 h 6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092" h="66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8" name="도형 17"/>
            <p:cNvSpPr>
              <a:spLocks/>
            </p:cNvSpPr>
            <p:nvPr/>
          </p:nvSpPr>
          <p:spPr>
            <a:xfrm>
              <a:off x="1397635" y="3749675"/>
              <a:ext cx="4445" cy="107315"/>
            </a:xfrm>
            <a:custGeom>
              <a:avLst/>
              <a:gdLst>
                <a:gd name="TX0" fmla="*/ 0 w 197"/>
                <a:gd name="TY0" fmla="*/ 5067 h 5068"/>
                <a:gd name="TX1" fmla="*/ 195 w 197"/>
                <a:gd name="TY1" fmla="*/ 1 h 506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197" h="5068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9" name="도형 18"/>
            <p:cNvSpPr>
              <a:spLocks/>
            </p:cNvSpPr>
            <p:nvPr/>
          </p:nvSpPr>
          <p:spPr>
            <a:xfrm>
              <a:off x="1212850" y="3700780"/>
              <a:ext cx="119380" cy="49530"/>
            </a:xfrm>
            <a:custGeom>
              <a:avLst/>
              <a:gdLst>
                <a:gd name="TX0" fmla="*/ 0 w 5652"/>
                <a:gd name="TY0" fmla="*/ 2339 h 2341"/>
                <a:gd name="TX1" fmla="*/ 5651 w 5652"/>
                <a:gd name="TY1" fmla="*/ 1 h 234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652" h="234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도형 22"/>
          <p:cNvCxnSpPr/>
          <p:nvPr/>
        </p:nvCxnSpPr>
        <p:spPr>
          <a:xfrm>
            <a:off x="0" y="542925"/>
            <a:ext cx="1376680" cy="635"/>
          </a:xfrm>
          <a:prstGeom prst="straightConnector1">
            <a:avLst/>
          </a:prstGeom>
          <a:noFill/>
          <a:ln w="9525" cap="flat" cmpd="sng">
            <a:solidFill>
              <a:srgbClr val="CCCCCC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도형 23"/>
          <p:cNvSpPr>
            <a:spLocks/>
          </p:cNvSpPr>
          <p:nvPr/>
        </p:nvSpPr>
        <p:spPr>
          <a:xfrm>
            <a:off x="817245" y="339725"/>
            <a:ext cx="406400" cy="406400"/>
          </a:xfrm>
          <a:prstGeom prst="ellipse">
            <a:avLst/>
          </a:prstGeom>
          <a:solidFill>
            <a:srgbClr val="FFCD00"/>
          </a:solidFill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latin typeface="Arial" charset="0"/>
              <a:ea typeface="Arial" charset="0"/>
            </a:endParaRPr>
          </a:p>
        </p:txBody>
      </p:sp>
      <p:sp>
        <p:nvSpPr>
          <p:cNvPr id="25" name="텍스트 개체 틀 24"/>
          <p:cNvSpPr txBox="1">
            <a:spLocks noGrp="1"/>
          </p:cNvSpPr>
          <p:nvPr>
            <p:ph type="title"/>
          </p:nvPr>
        </p:nvSpPr>
        <p:spPr>
          <a:xfrm>
            <a:off x="1381125" y="922655"/>
            <a:ext cx="3879215" cy="436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26" name="텍스트 개체 틀 25"/>
          <p:cNvSpPr txBox="1">
            <a:spLocks noGrp="1"/>
          </p:cNvSpPr>
          <p:nvPr>
            <p:ph type="body"/>
          </p:nvPr>
        </p:nvSpPr>
        <p:spPr>
          <a:xfrm>
            <a:off x="1381125" y="1616710"/>
            <a:ext cx="6810375" cy="31127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Char char="◉"/>
            </a:pPr>
            <a:endParaRPr/>
          </a:p>
        </p:txBody>
      </p:sp>
      <p:cxnSp>
        <p:nvCxnSpPr>
          <p:cNvPr id="27" name="도형 26"/>
          <p:cNvCxnSpPr/>
          <p:nvPr/>
        </p:nvCxnSpPr>
        <p:spPr>
          <a:xfrm>
            <a:off x="5265420" y="542925"/>
            <a:ext cx="3879215" cy="635"/>
          </a:xfrm>
          <a:prstGeom prst="straightConnector1">
            <a:avLst/>
          </a:prstGeom>
          <a:noFill/>
          <a:ln w="9525" cap="flat" cmpd="sng">
            <a:solidFill>
              <a:srgbClr val="CCCCCC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817245" y="339725"/>
            <a:ext cx="406400" cy="394970"/>
            <a:chOff x="817245" y="339725"/>
            <a:chExt cx="406400" cy="394970"/>
          </a:xfrm>
        </p:grpSpPr>
        <p:sp>
          <p:nvSpPr>
            <p:cNvPr id="8" name="도형 7"/>
            <p:cNvSpPr>
              <a:spLocks/>
            </p:cNvSpPr>
            <p:nvPr/>
          </p:nvSpPr>
          <p:spPr>
            <a:xfrm>
              <a:off x="1122045" y="339725"/>
              <a:ext cx="67945" cy="69215"/>
            </a:xfrm>
            <a:custGeom>
              <a:avLst/>
              <a:gdLst>
                <a:gd name="TX0" fmla="*/ 1023 w 3582"/>
                <a:gd name="TY0" fmla="*/ 3410 h 3582"/>
                <a:gd name="TX1" fmla="*/ 1023 w 3582"/>
                <a:gd name="TY1" fmla="*/ 3410 h 3582"/>
                <a:gd name="TX2" fmla="*/ 1193 w 3582"/>
                <a:gd name="TY2" fmla="*/ 3483 h 3582"/>
                <a:gd name="TX3" fmla="*/ 1388 w 3582"/>
                <a:gd name="TY3" fmla="*/ 3532 h 3582"/>
                <a:gd name="TX4" fmla="*/ 1583 w 3582"/>
                <a:gd name="TY4" fmla="*/ 3556 h 3582"/>
                <a:gd name="TX5" fmla="*/ 1778 w 3582"/>
                <a:gd name="TY5" fmla="*/ 3581 h 3582"/>
                <a:gd name="TX6" fmla="*/ 1778 w 3582"/>
                <a:gd name="TY6" fmla="*/ 3581 h 3582"/>
                <a:gd name="TX7" fmla="*/ 1973 w 3582"/>
                <a:gd name="TY7" fmla="*/ 3556 h 3582"/>
                <a:gd name="TX8" fmla="*/ 2143 w 3582"/>
                <a:gd name="TY8" fmla="*/ 3532 h 3582"/>
                <a:gd name="TX9" fmla="*/ 2314 w 3582"/>
                <a:gd name="TY9" fmla="*/ 3508 h 3582"/>
                <a:gd name="TX10" fmla="*/ 2484 w 3582"/>
                <a:gd name="TY10" fmla="*/ 3435 h 3582"/>
                <a:gd name="TX11" fmla="*/ 2630 w 3582"/>
                <a:gd name="TY11" fmla="*/ 3361 h 3582"/>
                <a:gd name="TX12" fmla="*/ 2776 w 3582"/>
                <a:gd name="TY12" fmla="*/ 3264 h 3582"/>
                <a:gd name="TX13" fmla="*/ 2923 w 3582"/>
                <a:gd name="TY13" fmla="*/ 3167 h 3582"/>
                <a:gd name="TX14" fmla="*/ 3044 w 3582"/>
                <a:gd name="TY14" fmla="*/ 3045 h 3582"/>
                <a:gd name="TX15" fmla="*/ 3166 w 3582"/>
                <a:gd name="TY15" fmla="*/ 2923 h 3582"/>
                <a:gd name="TX16" fmla="*/ 3264 w 3582"/>
                <a:gd name="TY16" fmla="*/ 2801 h 3582"/>
                <a:gd name="TX17" fmla="*/ 3361 w 3582"/>
                <a:gd name="TY17" fmla="*/ 2631 h 3582"/>
                <a:gd name="TX18" fmla="*/ 3434 w 3582"/>
                <a:gd name="TY18" fmla="*/ 2485 h 3582"/>
                <a:gd name="TX19" fmla="*/ 3483 w 3582"/>
                <a:gd name="TY19" fmla="*/ 2314 h 3582"/>
                <a:gd name="TX20" fmla="*/ 3531 w 3582"/>
                <a:gd name="TY20" fmla="*/ 2144 h 3582"/>
                <a:gd name="TX21" fmla="*/ 3556 w 3582"/>
                <a:gd name="TY21" fmla="*/ 1973 h 3582"/>
                <a:gd name="TX22" fmla="*/ 3580 w 3582"/>
                <a:gd name="TY22" fmla="*/ 1803 h 3582"/>
                <a:gd name="TX23" fmla="*/ 3580 w 3582"/>
                <a:gd name="TY23" fmla="*/ 1803 h 3582"/>
                <a:gd name="TX24" fmla="*/ 3556 w 3582"/>
                <a:gd name="TY24" fmla="*/ 1608 h 3582"/>
                <a:gd name="TX25" fmla="*/ 3531 w 3582"/>
                <a:gd name="TY25" fmla="*/ 1437 h 3582"/>
                <a:gd name="TX26" fmla="*/ 3483 w 3582"/>
                <a:gd name="TY26" fmla="*/ 1267 h 3582"/>
                <a:gd name="TX27" fmla="*/ 3434 w 3582"/>
                <a:gd name="TY27" fmla="*/ 1096 h 3582"/>
                <a:gd name="TX28" fmla="*/ 3361 w 3582"/>
                <a:gd name="TY28" fmla="*/ 950 h 3582"/>
                <a:gd name="TX29" fmla="*/ 3264 w 3582"/>
                <a:gd name="TY29" fmla="*/ 804 h 3582"/>
                <a:gd name="TX30" fmla="*/ 3166 w 3582"/>
                <a:gd name="TY30" fmla="*/ 658 h 3582"/>
                <a:gd name="TX31" fmla="*/ 3044 w 3582"/>
                <a:gd name="TY31" fmla="*/ 536 h 3582"/>
                <a:gd name="TX32" fmla="*/ 2923 w 3582"/>
                <a:gd name="TY32" fmla="*/ 414 h 3582"/>
                <a:gd name="TX33" fmla="*/ 2776 w 3582"/>
                <a:gd name="TY33" fmla="*/ 317 h 3582"/>
                <a:gd name="TX34" fmla="*/ 2630 w 3582"/>
                <a:gd name="TY34" fmla="*/ 220 h 3582"/>
                <a:gd name="TX35" fmla="*/ 2484 w 3582"/>
                <a:gd name="TY35" fmla="*/ 147 h 3582"/>
                <a:gd name="TX36" fmla="*/ 2314 w 3582"/>
                <a:gd name="TY36" fmla="*/ 98 h 3582"/>
                <a:gd name="TX37" fmla="*/ 2143 w 3582"/>
                <a:gd name="TY37" fmla="*/ 49 h 3582"/>
                <a:gd name="TX38" fmla="*/ 1973 w 3582"/>
                <a:gd name="TY38" fmla="*/ 25 h 3582"/>
                <a:gd name="TX39" fmla="*/ 1778 w 3582"/>
                <a:gd name="TY39" fmla="*/ 0 h 3582"/>
                <a:gd name="TX40" fmla="*/ 1778 w 3582"/>
                <a:gd name="TY40" fmla="*/ 0 h 3582"/>
                <a:gd name="TX41" fmla="*/ 1607 w 3582"/>
                <a:gd name="TY41" fmla="*/ 25 h 3582"/>
                <a:gd name="TX42" fmla="*/ 1437 w 3582"/>
                <a:gd name="TY42" fmla="*/ 49 h 3582"/>
                <a:gd name="TX43" fmla="*/ 1266 w 3582"/>
                <a:gd name="TY43" fmla="*/ 98 h 3582"/>
                <a:gd name="TX44" fmla="*/ 1096 w 3582"/>
                <a:gd name="TY44" fmla="*/ 147 h 3582"/>
                <a:gd name="TX45" fmla="*/ 925 w 3582"/>
                <a:gd name="TY45" fmla="*/ 220 h 3582"/>
                <a:gd name="TX46" fmla="*/ 779 w 3582"/>
                <a:gd name="TY46" fmla="*/ 317 h 3582"/>
                <a:gd name="TX47" fmla="*/ 658 w 3582"/>
                <a:gd name="TY47" fmla="*/ 414 h 3582"/>
                <a:gd name="TX48" fmla="*/ 536 w 3582"/>
                <a:gd name="TY48" fmla="*/ 536 h 3582"/>
                <a:gd name="TX49" fmla="*/ 414 w 3582"/>
                <a:gd name="TY49" fmla="*/ 658 h 3582"/>
                <a:gd name="TX50" fmla="*/ 317 w 3582"/>
                <a:gd name="TY50" fmla="*/ 804 h 3582"/>
                <a:gd name="TX51" fmla="*/ 219 w 3582"/>
                <a:gd name="TY51" fmla="*/ 950 h 3582"/>
                <a:gd name="TX52" fmla="*/ 146 w 3582"/>
                <a:gd name="TY52" fmla="*/ 1096 h 3582"/>
                <a:gd name="TX53" fmla="*/ 73 w 3582"/>
                <a:gd name="TY53" fmla="*/ 1267 h 3582"/>
                <a:gd name="TX54" fmla="*/ 49 w 3582"/>
                <a:gd name="TY54" fmla="*/ 1437 h 3582"/>
                <a:gd name="TX55" fmla="*/ 24 w 3582"/>
                <a:gd name="TY55" fmla="*/ 1608 h 3582"/>
                <a:gd name="TX56" fmla="*/ 0 w 3582"/>
                <a:gd name="TY56" fmla="*/ 1803 h 3582"/>
                <a:gd name="TX57" fmla="*/ 0 w 3582"/>
                <a:gd name="TY57" fmla="*/ 1803 h 3582"/>
                <a:gd name="TX58" fmla="*/ 24 w 3582"/>
                <a:gd name="TY58" fmla="*/ 2071 h 3582"/>
                <a:gd name="TX59" fmla="*/ 97 w 3582"/>
                <a:gd name="TY59" fmla="*/ 2339 h 3582"/>
                <a:gd name="TX60" fmla="*/ 195 w 3582"/>
                <a:gd name="TY60" fmla="*/ 2582 h 3582"/>
                <a:gd name="TX61" fmla="*/ 317 w 3582"/>
                <a:gd name="TY61" fmla="*/ 2801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9" name="도형 8"/>
            <p:cNvSpPr>
              <a:spLocks/>
            </p:cNvSpPr>
            <p:nvPr/>
          </p:nvSpPr>
          <p:spPr>
            <a:xfrm>
              <a:off x="885190" y="360045"/>
              <a:ext cx="67945" cy="68580"/>
            </a:xfrm>
            <a:custGeom>
              <a:avLst/>
              <a:gdLst>
                <a:gd name="TX0" fmla="*/ 3191 w 3558"/>
                <a:gd name="TY0" fmla="*/ 2850 h 3558"/>
                <a:gd name="TX1" fmla="*/ 3191 w 3558"/>
                <a:gd name="TY1" fmla="*/ 2850 h 3558"/>
                <a:gd name="TX2" fmla="*/ 3313 w 3558"/>
                <a:gd name="TY2" fmla="*/ 2680 h 3558"/>
                <a:gd name="TX3" fmla="*/ 3410 w 3558"/>
                <a:gd name="TY3" fmla="*/ 2509 h 3558"/>
                <a:gd name="TX4" fmla="*/ 3483 w 3558"/>
                <a:gd name="TY4" fmla="*/ 2314 h 3558"/>
                <a:gd name="TX5" fmla="*/ 3532 w 3558"/>
                <a:gd name="TY5" fmla="*/ 2095 h 3558"/>
                <a:gd name="TX6" fmla="*/ 3532 w 3558"/>
                <a:gd name="TY6" fmla="*/ 2095 h 3558"/>
                <a:gd name="TX7" fmla="*/ 3556 w 3558"/>
                <a:gd name="TY7" fmla="*/ 1925 h 3558"/>
                <a:gd name="TX8" fmla="*/ 3556 w 3558"/>
                <a:gd name="TY8" fmla="*/ 1730 h 3558"/>
                <a:gd name="TX9" fmla="*/ 3556 w 3558"/>
                <a:gd name="TY9" fmla="*/ 1559 h 3558"/>
                <a:gd name="TX10" fmla="*/ 3508 w 3558"/>
                <a:gd name="TY10" fmla="*/ 1389 h 3558"/>
                <a:gd name="TX11" fmla="*/ 3459 w 3558"/>
                <a:gd name="TY11" fmla="*/ 1218 h 3558"/>
                <a:gd name="TX12" fmla="*/ 3410 w 3558"/>
                <a:gd name="TY12" fmla="*/ 1072 h 3558"/>
                <a:gd name="TX13" fmla="*/ 3337 w 3558"/>
                <a:gd name="TY13" fmla="*/ 902 h 3558"/>
                <a:gd name="TX14" fmla="*/ 3240 w 3558"/>
                <a:gd name="TY14" fmla="*/ 756 h 3558"/>
                <a:gd name="TX15" fmla="*/ 3142 w 3558"/>
                <a:gd name="TY15" fmla="*/ 634 h 3558"/>
                <a:gd name="TX16" fmla="*/ 3021 w 3558"/>
                <a:gd name="TY16" fmla="*/ 512 h 3558"/>
                <a:gd name="TX17" fmla="*/ 2899 w 3558"/>
                <a:gd name="TY17" fmla="*/ 390 h 3558"/>
                <a:gd name="TX18" fmla="*/ 2753 w 3558"/>
                <a:gd name="TY18" fmla="*/ 293 h 3558"/>
                <a:gd name="TX19" fmla="*/ 2606 w 3558"/>
                <a:gd name="TY19" fmla="*/ 196 h 3558"/>
                <a:gd name="TX20" fmla="*/ 2436 w 3558"/>
                <a:gd name="TY20" fmla="*/ 122 h 3558"/>
                <a:gd name="TX21" fmla="*/ 2266 w 3558"/>
                <a:gd name="TY21" fmla="*/ 74 h 3558"/>
                <a:gd name="TX22" fmla="*/ 2095 w 3558"/>
                <a:gd name="TY22" fmla="*/ 25 h 3558"/>
                <a:gd name="TX23" fmla="*/ 2095 w 3558"/>
                <a:gd name="TY23" fmla="*/ 25 h 3558"/>
                <a:gd name="TX24" fmla="*/ 1925 w 3558"/>
                <a:gd name="TY24" fmla="*/ 1 h 3558"/>
                <a:gd name="TX25" fmla="*/ 1730 w 3558"/>
                <a:gd name="TY25" fmla="*/ 1 h 3558"/>
                <a:gd name="TX26" fmla="*/ 1559 w 3558"/>
                <a:gd name="TY26" fmla="*/ 1 h 3558"/>
                <a:gd name="TX27" fmla="*/ 1389 w 3558"/>
                <a:gd name="TY27" fmla="*/ 25 h 3558"/>
                <a:gd name="TX28" fmla="*/ 1218 w 3558"/>
                <a:gd name="TY28" fmla="*/ 74 h 3558"/>
                <a:gd name="TX29" fmla="*/ 1072 w 3558"/>
                <a:gd name="TY29" fmla="*/ 147 h 3558"/>
                <a:gd name="TX30" fmla="*/ 902 w 3558"/>
                <a:gd name="TY30" fmla="*/ 220 h 3558"/>
                <a:gd name="TX31" fmla="*/ 756 w 3558"/>
                <a:gd name="TY31" fmla="*/ 317 h 3558"/>
                <a:gd name="TX32" fmla="*/ 634 w 3558"/>
                <a:gd name="TY32" fmla="*/ 415 h 3558"/>
                <a:gd name="TX33" fmla="*/ 512 w 3558"/>
                <a:gd name="TY33" fmla="*/ 537 h 3558"/>
                <a:gd name="TX34" fmla="*/ 390 w 3558"/>
                <a:gd name="TY34" fmla="*/ 658 h 3558"/>
                <a:gd name="TX35" fmla="*/ 293 w 3558"/>
                <a:gd name="TY35" fmla="*/ 804 h 3558"/>
                <a:gd name="TX36" fmla="*/ 195 w 3558"/>
                <a:gd name="TY36" fmla="*/ 951 h 3558"/>
                <a:gd name="TX37" fmla="*/ 122 w 3558"/>
                <a:gd name="TY37" fmla="*/ 1097 h 3558"/>
                <a:gd name="TX38" fmla="*/ 74 w 3558"/>
                <a:gd name="TY38" fmla="*/ 1267 h 3558"/>
                <a:gd name="TX39" fmla="*/ 25 w 3558"/>
                <a:gd name="TY39" fmla="*/ 1462 h 3558"/>
                <a:gd name="TX40" fmla="*/ 25 w 3558"/>
                <a:gd name="TY40" fmla="*/ 1462 h 3558"/>
                <a:gd name="TX41" fmla="*/ 1 w 3558"/>
                <a:gd name="TY41" fmla="*/ 1633 h 3558"/>
                <a:gd name="TX42" fmla="*/ 1 w 3558"/>
                <a:gd name="TY42" fmla="*/ 1803 h 3558"/>
                <a:gd name="TX43" fmla="*/ 1 w 3558"/>
                <a:gd name="TY43" fmla="*/ 1998 h 3558"/>
                <a:gd name="TX44" fmla="*/ 25 w 3558"/>
                <a:gd name="TY44" fmla="*/ 2168 h 3558"/>
                <a:gd name="TX45" fmla="*/ 74 w 3558"/>
                <a:gd name="TY45" fmla="*/ 2339 h 3558"/>
                <a:gd name="TX46" fmla="*/ 147 w 3558"/>
                <a:gd name="TY46" fmla="*/ 2485 h 3558"/>
                <a:gd name="TX47" fmla="*/ 220 w 3558"/>
                <a:gd name="TY47" fmla="*/ 2655 h 3558"/>
                <a:gd name="TX48" fmla="*/ 317 w 3558"/>
                <a:gd name="TY48" fmla="*/ 2777 h 3558"/>
                <a:gd name="TX49" fmla="*/ 415 w 3558"/>
                <a:gd name="TY49" fmla="*/ 2923 h 3558"/>
                <a:gd name="TX50" fmla="*/ 536 w 3558"/>
                <a:gd name="TY50" fmla="*/ 3045 h 3558"/>
                <a:gd name="TX51" fmla="*/ 658 w 3558"/>
                <a:gd name="TY51" fmla="*/ 3167 h 3558"/>
                <a:gd name="TX52" fmla="*/ 804 w 3558"/>
                <a:gd name="TY52" fmla="*/ 3264 h 3558"/>
                <a:gd name="TX53" fmla="*/ 950 w 3558"/>
                <a:gd name="TY53" fmla="*/ 3362 h 3558"/>
                <a:gd name="TX54" fmla="*/ 1096 w 3558"/>
                <a:gd name="TY54" fmla="*/ 3435 h 3558"/>
                <a:gd name="TX55" fmla="*/ 1267 w 3558"/>
                <a:gd name="TY55" fmla="*/ 3483 h 3558"/>
                <a:gd name="TX56" fmla="*/ 1462 w 3558"/>
                <a:gd name="TY56" fmla="*/ 3532 h 3558"/>
                <a:gd name="TX57" fmla="*/ 1462 w 3558"/>
                <a:gd name="TY57" fmla="*/ 3532 h 3558"/>
                <a:gd name="TX58" fmla="*/ 1705 w 3558"/>
                <a:gd name="TY58" fmla="*/ 3557 h 3558"/>
                <a:gd name="TX59" fmla="*/ 1973 w 3558"/>
                <a:gd name="TY59" fmla="*/ 3557 h 3558"/>
                <a:gd name="TX60" fmla="*/ 2217 w 3558"/>
                <a:gd name="TY60" fmla="*/ 3508 h 3558"/>
                <a:gd name="TX61" fmla="*/ 2460 w 3558"/>
                <a:gd name="TY61" fmla="*/ 3435 h 355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58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0" name="도형 9"/>
            <p:cNvSpPr>
              <a:spLocks/>
            </p:cNvSpPr>
            <p:nvPr/>
          </p:nvSpPr>
          <p:spPr>
            <a:xfrm>
              <a:off x="817245" y="569595"/>
              <a:ext cx="67945" cy="69215"/>
            </a:xfrm>
            <a:custGeom>
              <a:avLst/>
              <a:gdLst>
                <a:gd name="TX0" fmla="*/ 3215 w 3582"/>
                <a:gd name="TY0" fmla="*/ 707 h 3582"/>
                <a:gd name="TX1" fmla="*/ 3215 w 3582"/>
                <a:gd name="TY1" fmla="*/ 707 h 3582"/>
                <a:gd name="TX2" fmla="*/ 3093 w 3582"/>
                <a:gd name="TY2" fmla="*/ 585 h 3582"/>
                <a:gd name="TX3" fmla="*/ 2972 w 3582"/>
                <a:gd name="TY3" fmla="*/ 464 h 3582"/>
                <a:gd name="TX4" fmla="*/ 2850 w 3582"/>
                <a:gd name="TY4" fmla="*/ 342 h 3582"/>
                <a:gd name="TX5" fmla="*/ 2679 w 3582"/>
                <a:gd name="TY5" fmla="*/ 244 h 3582"/>
                <a:gd name="TX6" fmla="*/ 2679 w 3582"/>
                <a:gd name="TY6" fmla="*/ 244 h 3582"/>
                <a:gd name="TX7" fmla="*/ 2533 w 3582"/>
                <a:gd name="TY7" fmla="*/ 171 h 3582"/>
                <a:gd name="TX8" fmla="*/ 2363 w 3582"/>
                <a:gd name="TY8" fmla="*/ 98 h 3582"/>
                <a:gd name="TX9" fmla="*/ 2192 w 3582"/>
                <a:gd name="TY9" fmla="*/ 50 h 3582"/>
                <a:gd name="TX10" fmla="*/ 2022 w 3582"/>
                <a:gd name="TY10" fmla="*/ 25 h 3582"/>
                <a:gd name="TX11" fmla="*/ 1851 w 3582"/>
                <a:gd name="TY11" fmla="*/ 1 h 3582"/>
                <a:gd name="TX12" fmla="*/ 1681 w 3582"/>
                <a:gd name="TY12" fmla="*/ 25 h 3582"/>
                <a:gd name="TX13" fmla="*/ 1510 w 3582"/>
                <a:gd name="TY13" fmla="*/ 25 h 3582"/>
                <a:gd name="TX14" fmla="*/ 1340 w 3582"/>
                <a:gd name="TY14" fmla="*/ 74 h 3582"/>
                <a:gd name="TX15" fmla="*/ 1169 w 3582"/>
                <a:gd name="TY15" fmla="*/ 123 h 3582"/>
                <a:gd name="TX16" fmla="*/ 1023 w 3582"/>
                <a:gd name="TY16" fmla="*/ 196 h 3582"/>
                <a:gd name="TX17" fmla="*/ 877 w 3582"/>
                <a:gd name="TY17" fmla="*/ 269 h 3582"/>
                <a:gd name="TX18" fmla="*/ 731 w 3582"/>
                <a:gd name="TY18" fmla="*/ 366 h 3582"/>
                <a:gd name="TX19" fmla="*/ 585 w 3582"/>
                <a:gd name="TY19" fmla="*/ 488 h 3582"/>
                <a:gd name="TX20" fmla="*/ 463 w 3582"/>
                <a:gd name="TY20" fmla="*/ 610 h 3582"/>
                <a:gd name="TX21" fmla="*/ 341 w 3582"/>
                <a:gd name="TY21" fmla="*/ 731 h 3582"/>
                <a:gd name="TX22" fmla="*/ 244 w 3582"/>
                <a:gd name="TY22" fmla="*/ 902 h 3582"/>
                <a:gd name="TX23" fmla="*/ 244 w 3582"/>
                <a:gd name="TY23" fmla="*/ 902 h 3582"/>
                <a:gd name="TX24" fmla="*/ 171 w 3582"/>
                <a:gd name="TY24" fmla="*/ 1048 h 3582"/>
                <a:gd name="TX25" fmla="*/ 98 w 3582"/>
                <a:gd name="TY25" fmla="*/ 1219 h 3582"/>
                <a:gd name="TX26" fmla="*/ 49 w 3582"/>
                <a:gd name="TY26" fmla="*/ 1389 h 3582"/>
                <a:gd name="TX27" fmla="*/ 25 w 3582"/>
                <a:gd name="TY27" fmla="*/ 1560 h 3582"/>
                <a:gd name="TX28" fmla="*/ 0 w 3582"/>
                <a:gd name="TY28" fmla="*/ 1730 h 3582"/>
                <a:gd name="TX29" fmla="*/ 0 w 3582"/>
                <a:gd name="TY29" fmla="*/ 1900 h 3582"/>
                <a:gd name="TX30" fmla="*/ 25 w 3582"/>
                <a:gd name="TY30" fmla="*/ 2071 h 3582"/>
                <a:gd name="TX31" fmla="*/ 73 w 3582"/>
                <a:gd name="TY31" fmla="*/ 2241 h 3582"/>
                <a:gd name="TX32" fmla="*/ 122 w 3582"/>
                <a:gd name="TY32" fmla="*/ 2412 h 3582"/>
                <a:gd name="TX33" fmla="*/ 195 w 3582"/>
                <a:gd name="TY33" fmla="*/ 2558 h 3582"/>
                <a:gd name="TX34" fmla="*/ 268 w 3582"/>
                <a:gd name="TY34" fmla="*/ 2729 h 3582"/>
                <a:gd name="TX35" fmla="*/ 366 w 3582"/>
                <a:gd name="TY35" fmla="*/ 2850 h 3582"/>
                <a:gd name="TX36" fmla="*/ 463 w 3582"/>
                <a:gd name="TY36" fmla="*/ 2996 h 3582"/>
                <a:gd name="TX37" fmla="*/ 609 w 3582"/>
                <a:gd name="TY37" fmla="*/ 3118 h 3582"/>
                <a:gd name="TX38" fmla="*/ 731 w 3582"/>
                <a:gd name="TY38" fmla="*/ 3240 h 3582"/>
                <a:gd name="TX39" fmla="*/ 901 w 3582"/>
                <a:gd name="TY39" fmla="*/ 3337 h 3582"/>
                <a:gd name="TX40" fmla="*/ 901 w 3582"/>
                <a:gd name="TY40" fmla="*/ 3337 h 3582"/>
                <a:gd name="TX41" fmla="*/ 1048 w 3582"/>
                <a:gd name="TY41" fmla="*/ 3410 h 3582"/>
                <a:gd name="TX42" fmla="*/ 1218 w 3582"/>
                <a:gd name="TY42" fmla="*/ 3484 h 3582"/>
                <a:gd name="TX43" fmla="*/ 1389 w 3582"/>
                <a:gd name="TY43" fmla="*/ 3532 h 3582"/>
                <a:gd name="TX44" fmla="*/ 1559 w 3582"/>
                <a:gd name="TY44" fmla="*/ 3557 h 3582"/>
                <a:gd name="TX45" fmla="*/ 1730 w 3582"/>
                <a:gd name="TY45" fmla="*/ 3581 h 3582"/>
                <a:gd name="TX46" fmla="*/ 1900 w 3582"/>
                <a:gd name="TY46" fmla="*/ 3581 h 3582"/>
                <a:gd name="TX47" fmla="*/ 2071 w 3582"/>
                <a:gd name="TY47" fmla="*/ 3557 h 3582"/>
                <a:gd name="TX48" fmla="*/ 2241 w 3582"/>
                <a:gd name="TY48" fmla="*/ 3508 h 3582"/>
                <a:gd name="TX49" fmla="*/ 2411 w 3582"/>
                <a:gd name="TY49" fmla="*/ 3459 h 3582"/>
                <a:gd name="TX50" fmla="*/ 2558 w 3582"/>
                <a:gd name="TY50" fmla="*/ 3410 h 3582"/>
                <a:gd name="TX51" fmla="*/ 2704 w 3582"/>
                <a:gd name="TY51" fmla="*/ 3313 h 3582"/>
                <a:gd name="TX52" fmla="*/ 2850 w 3582"/>
                <a:gd name="TY52" fmla="*/ 3216 h 3582"/>
                <a:gd name="TX53" fmla="*/ 2996 w 3582"/>
                <a:gd name="TY53" fmla="*/ 3118 h 3582"/>
                <a:gd name="TX54" fmla="*/ 3118 w 3582"/>
                <a:gd name="TY54" fmla="*/ 2996 h 3582"/>
                <a:gd name="TX55" fmla="*/ 3240 w 3582"/>
                <a:gd name="TY55" fmla="*/ 2850 h 3582"/>
                <a:gd name="TX56" fmla="*/ 3337 w 3582"/>
                <a:gd name="TY56" fmla="*/ 2704 h 3582"/>
                <a:gd name="TX57" fmla="*/ 3337 w 3582"/>
                <a:gd name="TY57" fmla="*/ 2704 h 3582"/>
                <a:gd name="TX58" fmla="*/ 3459 w 3582"/>
                <a:gd name="TY58" fmla="*/ 2412 h 3582"/>
                <a:gd name="TX59" fmla="*/ 3532 w 3582"/>
                <a:gd name="TY59" fmla="*/ 2144 h 3582"/>
                <a:gd name="TX60" fmla="*/ 3581 w 3582"/>
                <a:gd name="TY60" fmla="*/ 1852 h 3582"/>
                <a:gd name="TX61" fmla="*/ 3556 w 3582"/>
                <a:gd name="TY61" fmla="*/ 156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1" name="도형 10"/>
            <p:cNvSpPr>
              <a:spLocks/>
            </p:cNvSpPr>
            <p:nvPr/>
          </p:nvSpPr>
          <p:spPr>
            <a:xfrm>
              <a:off x="982980" y="666750"/>
              <a:ext cx="67945" cy="67945"/>
            </a:xfrm>
            <a:custGeom>
              <a:avLst/>
              <a:gdLst>
                <a:gd name="TX0" fmla="*/ 1389 w 3558"/>
                <a:gd name="TY0" fmla="*/ 1 h 3534"/>
                <a:gd name="TX1" fmla="*/ 1389 w 3558"/>
                <a:gd name="TY1" fmla="*/ 1 h 3534"/>
                <a:gd name="TX2" fmla="*/ 1194 w 3558"/>
                <a:gd name="TY2" fmla="*/ 50 h 3534"/>
                <a:gd name="TX3" fmla="*/ 999 w 3558"/>
                <a:gd name="TY3" fmla="*/ 147 h 3534"/>
                <a:gd name="TX4" fmla="*/ 804 w 3558"/>
                <a:gd name="TY4" fmla="*/ 245 h 3534"/>
                <a:gd name="TX5" fmla="*/ 634 w 3558"/>
                <a:gd name="TY5" fmla="*/ 366 h 3534"/>
                <a:gd name="TX6" fmla="*/ 634 w 3558"/>
                <a:gd name="TY6" fmla="*/ 366 h 3534"/>
                <a:gd name="TX7" fmla="*/ 488 w 3558"/>
                <a:gd name="TY7" fmla="*/ 488 h 3534"/>
                <a:gd name="TX8" fmla="*/ 390 w 3558"/>
                <a:gd name="TY8" fmla="*/ 634 h 3534"/>
                <a:gd name="TX9" fmla="*/ 268 w 3558"/>
                <a:gd name="TY9" fmla="*/ 780 h 3534"/>
                <a:gd name="TX10" fmla="*/ 195 w 3558"/>
                <a:gd name="TY10" fmla="*/ 926 h 3534"/>
                <a:gd name="TX11" fmla="*/ 122 w 3558"/>
                <a:gd name="TY11" fmla="*/ 1073 h 3534"/>
                <a:gd name="TX12" fmla="*/ 74 w 3558"/>
                <a:gd name="TY12" fmla="*/ 1243 h 3534"/>
                <a:gd name="TX13" fmla="*/ 25 w 3558"/>
                <a:gd name="TY13" fmla="*/ 1414 h 3534"/>
                <a:gd name="TX14" fmla="*/ 0 w 3558"/>
                <a:gd name="TY14" fmla="*/ 1584 h 3534"/>
                <a:gd name="TX15" fmla="*/ 0 w 3558"/>
                <a:gd name="TY15" fmla="*/ 1755 h 3534"/>
                <a:gd name="TX16" fmla="*/ 0 w 3558"/>
                <a:gd name="TY16" fmla="*/ 1925 h 3534"/>
                <a:gd name="TX17" fmla="*/ 25 w 3558"/>
                <a:gd name="TY17" fmla="*/ 2096 h 3534"/>
                <a:gd name="TX18" fmla="*/ 74 w 3558"/>
                <a:gd name="TY18" fmla="*/ 2266 h 3534"/>
                <a:gd name="TX19" fmla="*/ 122 w 3558"/>
                <a:gd name="TY19" fmla="*/ 2412 h 3534"/>
                <a:gd name="TX20" fmla="*/ 195 w 3558"/>
                <a:gd name="TY20" fmla="*/ 2583 h 3534"/>
                <a:gd name="TX21" fmla="*/ 293 w 3558"/>
                <a:gd name="TY21" fmla="*/ 2729 h 3534"/>
                <a:gd name="TX22" fmla="*/ 415 w 3558"/>
                <a:gd name="TY22" fmla="*/ 2875 h 3534"/>
                <a:gd name="TX23" fmla="*/ 415 w 3558"/>
                <a:gd name="TY23" fmla="*/ 2875 h 3534"/>
                <a:gd name="TX24" fmla="*/ 536 w 3558"/>
                <a:gd name="TY24" fmla="*/ 3021 h 3534"/>
                <a:gd name="TX25" fmla="*/ 658 w 3558"/>
                <a:gd name="TY25" fmla="*/ 3143 h 3534"/>
                <a:gd name="TX26" fmla="*/ 804 w 3558"/>
                <a:gd name="TY26" fmla="*/ 3240 h 3534"/>
                <a:gd name="TX27" fmla="*/ 950 w 3558"/>
                <a:gd name="TY27" fmla="*/ 3313 h 3534"/>
                <a:gd name="TX28" fmla="*/ 1121 w 3558"/>
                <a:gd name="TY28" fmla="*/ 3386 h 3534"/>
                <a:gd name="TX29" fmla="*/ 1267 w 3558"/>
                <a:gd name="TY29" fmla="*/ 3459 h 3534"/>
                <a:gd name="TX30" fmla="*/ 1437 w 3558"/>
                <a:gd name="TY30" fmla="*/ 3484 h 3534"/>
                <a:gd name="TX31" fmla="*/ 1608 w 3558"/>
                <a:gd name="TY31" fmla="*/ 3508 h 3534"/>
                <a:gd name="TX32" fmla="*/ 1778 w 3558"/>
                <a:gd name="TY32" fmla="*/ 3532 h 3534"/>
                <a:gd name="TX33" fmla="*/ 1949 w 3558"/>
                <a:gd name="TY33" fmla="*/ 3508 h 3534"/>
                <a:gd name="TX34" fmla="*/ 2119 w 3558"/>
                <a:gd name="TY34" fmla="*/ 3484 h 3534"/>
                <a:gd name="TX35" fmla="*/ 2290 w 3558"/>
                <a:gd name="TY35" fmla="*/ 3435 h 3534"/>
                <a:gd name="TX36" fmla="*/ 2460 w 3558"/>
                <a:gd name="TY36" fmla="*/ 3386 h 3534"/>
                <a:gd name="TX37" fmla="*/ 2606 w 3558"/>
                <a:gd name="TY37" fmla="*/ 3313 h 3534"/>
                <a:gd name="TX38" fmla="*/ 2777 w 3558"/>
                <a:gd name="TY38" fmla="*/ 3216 h 3534"/>
                <a:gd name="TX39" fmla="*/ 2923 w 3558"/>
                <a:gd name="TY39" fmla="*/ 3118 h 3534"/>
                <a:gd name="TX40" fmla="*/ 2923 w 3558"/>
                <a:gd name="TY40" fmla="*/ 3118 h 3534"/>
                <a:gd name="TX41" fmla="*/ 3045 w 3558"/>
                <a:gd name="TY41" fmla="*/ 2997 h 3534"/>
                <a:gd name="TX42" fmla="*/ 3167 w 3558"/>
                <a:gd name="TY42" fmla="*/ 2851 h 3534"/>
                <a:gd name="TX43" fmla="*/ 3264 w 3558"/>
                <a:gd name="TY43" fmla="*/ 2704 h 3534"/>
                <a:gd name="TX44" fmla="*/ 3361 w 3558"/>
                <a:gd name="TY44" fmla="*/ 2558 h 3534"/>
                <a:gd name="TX45" fmla="*/ 3435 w 3558"/>
                <a:gd name="TY45" fmla="*/ 2412 h 3534"/>
                <a:gd name="TX46" fmla="*/ 3483 w 3558"/>
                <a:gd name="TY46" fmla="*/ 2242 h 3534"/>
                <a:gd name="TX47" fmla="*/ 3532 w 3558"/>
                <a:gd name="TY47" fmla="*/ 2071 h 3534"/>
                <a:gd name="TX48" fmla="*/ 3556 w 3558"/>
                <a:gd name="TY48" fmla="*/ 1901 h 3534"/>
                <a:gd name="TX49" fmla="*/ 3556 w 3558"/>
                <a:gd name="TY49" fmla="*/ 1730 h 3534"/>
                <a:gd name="TX50" fmla="*/ 3556 w 3558"/>
                <a:gd name="TY50" fmla="*/ 1560 h 3534"/>
                <a:gd name="TX51" fmla="*/ 3532 w 3558"/>
                <a:gd name="TY51" fmla="*/ 1389 h 3534"/>
                <a:gd name="TX52" fmla="*/ 3483 w 3558"/>
                <a:gd name="TY52" fmla="*/ 1219 h 3534"/>
                <a:gd name="TX53" fmla="*/ 3410 w 3558"/>
                <a:gd name="TY53" fmla="*/ 1048 h 3534"/>
                <a:gd name="TX54" fmla="*/ 3337 w 3558"/>
                <a:gd name="TY54" fmla="*/ 902 h 3534"/>
                <a:gd name="TX55" fmla="*/ 3264 w 3558"/>
                <a:gd name="TY55" fmla="*/ 756 h 3534"/>
                <a:gd name="TX56" fmla="*/ 3142 w 3558"/>
                <a:gd name="TY56" fmla="*/ 610 h 3534"/>
                <a:gd name="TX57" fmla="*/ 3142 w 3558"/>
                <a:gd name="TY57" fmla="*/ 610 h 3534"/>
                <a:gd name="TX58" fmla="*/ 2972 w 3558"/>
                <a:gd name="TY58" fmla="*/ 415 h 3534"/>
                <a:gd name="TX59" fmla="*/ 2753 w 3558"/>
                <a:gd name="TY59" fmla="*/ 245 h 3534"/>
                <a:gd name="TX60" fmla="*/ 2533 w 3558"/>
                <a:gd name="TY60" fmla="*/ 123 h 3534"/>
                <a:gd name="TX61" fmla="*/ 2314 w 3558"/>
                <a:gd name="TY61" fmla="*/ 50 h 35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34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2" name="도형 11"/>
            <p:cNvSpPr>
              <a:spLocks/>
            </p:cNvSpPr>
            <p:nvPr/>
          </p:nvSpPr>
          <p:spPr>
            <a:xfrm>
              <a:off x="1156335" y="518795"/>
              <a:ext cx="67945" cy="69215"/>
            </a:xfrm>
            <a:custGeom>
              <a:avLst/>
              <a:gdLst>
                <a:gd name="TX0" fmla="*/ 0 w 3558"/>
                <a:gd name="TY0" fmla="*/ 2022 h 3582"/>
                <a:gd name="TX1" fmla="*/ 0 w 3558"/>
                <a:gd name="TY1" fmla="*/ 2022 h 3582"/>
                <a:gd name="TX2" fmla="*/ 25 w 3558"/>
                <a:gd name="TY2" fmla="*/ 2216 h 3582"/>
                <a:gd name="TX3" fmla="*/ 98 w 3558"/>
                <a:gd name="TY3" fmla="*/ 2411 h 3582"/>
                <a:gd name="TX4" fmla="*/ 98 w 3558"/>
                <a:gd name="TY4" fmla="*/ 2411 h 3582"/>
                <a:gd name="TX5" fmla="*/ 171 w 3558"/>
                <a:gd name="TY5" fmla="*/ 2557 h 3582"/>
                <a:gd name="TX6" fmla="*/ 244 w 3558"/>
                <a:gd name="TY6" fmla="*/ 2728 h 3582"/>
                <a:gd name="TX7" fmla="*/ 341 w 3558"/>
                <a:gd name="TY7" fmla="*/ 2874 h 3582"/>
                <a:gd name="TX8" fmla="*/ 463 w 3558"/>
                <a:gd name="TY8" fmla="*/ 2996 h 3582"/>
                <a:gd name="TX9" fmla="*/ 585 w 3558"/>
                <a:gd name="TY9" fmla="*/ 3118 h 3582"/>
                <a:gd name="TX10" fmla="*/ 707 w 3558"/>
                <a:gd name="TY10" fmla="*/ 3239 h 3582"/>
                <a:gd name="TX11" fmla="*/ 853 w 3558"/>
                <a:gd name="TY11" fmla="*/ 3337 h 3582"/>
                <a:gd name="TX12" fmla="*/ 999 w 3558"/>
                <a:gd name="TY12" fmla="*/ 3410 h 3582"/>
                <a:gd name="TX13" fmla="*/ 1169 w 3558"/>
                <a:gd name="TY13" fmla="*/ 3483 h 3582"/>
                <a:gd name="TX14" fmla="*/ 1340 w 3558"/>
                <a:gd name="TY14" fmla="*/ 3532 h 3582"/>
                <a:gd name="TX15" fmla="*/ 1510 w 3558"/>
                <a:gd name="TY15" fmla="*/ 3556 h 3582"/>
                <a:gd name="TX16" fmla="*/ 1681 w 3558"/>
                <a:gd name="TY16" fmla="*/ 3580 h 3582"/>
                <a:gd name="TX17" fmla="*/ 1851 w 3558"/>
                <a:gd name="TY17" fmla="*/ 3580 h 3582"/>
                <a:gd name="TX18" fmla="*/ 2022 w 3558"/>
                <a:gd name="TY18" fmla="*/ 3556 h 3582"/>
                <a:gd name="TX19" fmla="*/ 2192 w 3558"/>
                <a:gd name="TY19" fmla="*/ 3532 h 3582"/>
                <a:gd name="TX20" fmla="*/ 2363 w 3558"/>
                <a:gd name="TY20" fmla="*/ 3459 h 3582"/>
                <a:gd name="TX21" fmla="*/ 2363 w 3558"/>
                <a:gd name="TY21" fmla="*/ 3459 h 3582"/>
                <a:gd name="TX22" fmla="*/ 2533 w 3558"/>
                <a:gd name="TY22" fmla="*/ 3410 h 3582"/>
                <a:gd name="TX23" fmla="*/ 2704 w 3558"/>
                <a:gd name="TY23" fmla="*/ 3312 h 3582"/>
                <a:gd name="TX24" fmla="*/ 2850 w 3558"/>
                <a:gd name="TY24" fmla="*/ 3215 h 3582"/>
                <a:gd name="TX25" fmla="*/ 2972 w 3558"/>
                <a:gd name="TY25" fmla="*/ 3093 h 3582"/>
                <a:gd name="TX26" fmla="*/ 3093 w 3558"/>
                <a:gd name="TY26" fmla="*/ 2971 h 3582"/>
                <a:gd name="TX27" fmla="*/ 3215 w 3558"/>
                <a:gd name="TY27" fmla="*/ 2850 h 3582"/>
                <a:gd name="TX28" fmla="*/ 3288 w 3558"/>
                <a:gd name="TY28" fmla="*/ 2704 h 3582"/>
                <a:gd name="TX29" fmla="*/ 3386 w 3558"/>
                <a:gd name="TY29" fmla="*/ 2557 h 3582"/>
                <a:gd name="TX30" fmla="*/ 3434 w 3558"/>
                <a:gd name="TY30" fmla="*/ 2387 h 3582"/>
                <a:gd name="TX31" fmla="*/ 3483 w 3558"/>
                <a:gd name="TY31" fmla="*/ 2216 h 3582"/>
                <a:gd name="TX32" fmla="*/ 3532 w 3558"/>
                <a:gd name="TY32" fmla="*/ 2070 h 3582"/>
                <a:gd name="TX33" fmla="*/ 3556 w 3558"/>
                <a:gd name="TY33" fmla="*/ 1875 h 3582"/>
                <a:gd name="TX34" fmla="*/ 3556 w 3558"/>
                <a:gd name="TY34" fmla="*/ 1705 h 3582"/>
                <a:gd name="TX35" fmla="*/ 3532 w 3558"/>
                <a:gd name="TY35" fmla="*/ 1534 h 3582"/>
                <a:gd name="TX36" fmla="*/ 3507 w 3558"/>
                <a:gd name="TY36" fmla="*/ 1364 h 3582"/>
                <a:gd name="TX37" fmla="*/ 3434 w 3558"/>
                <a:gd name="TY37" fmla="*/ 1194 h 3582"/>
                <a:gd name="TX38" fmla="*/ 3434 w 3558"/>
                <a:gd name="TY38" fmla="*/ 1194 h 3582"/>
                <a:gd name="TX39" fmla="*/ 3361 w 3558"/>
                <a:gd name="TY39" fmla="*/ 1023 h 3582"/>
                <a:gd name="TX40" fmla="*/ 3288 w 3558"/>
                <a:gd name="TY40" fmla="*/ 853 h 3582"/>
                <a:gd name="TX41" fmla="*/ 3191 w 3558"/>
                <a:gd name="TY41" fmla="*/ 706 h 3582"/>
                <a:gd name="TX42" fmla="*/ 3069 w 3558"/>
                <a:gd name="TY42" fmla="*/ 585 h 3582"/>
                <a:gd name="TX43" fmla="*/ 2947 w 3558"/>
                <a:gd name="TY43" fmla="*/ 463 h 3582"/>
                <a:gd name="TX44" fmla="*/ 2825 w 3558"/>
                <a:gd name="TY44" fmla="*/ 341 h 3582"/>
                <a:gd name="TX45" fmla="*/ 2679 w 3558"/>
                <a:gd name="TY45" fmla="*/ 268 h 3582"/>
                <a:gd name="TX46" fmla="*/ 2533 w 3558"/>
                <a:gd name="TY46" fmla="*/ 171 h 3582"/>
                <a:gd name="TX47" fmla="*/ 2363 w 3558"/>
                <a:gd name="TY47" fmla="*/ 122 h 3582"/>
                <a:gd name="TX48" fmla="*/ 2192 w 3558"/>
                <a:gd name="TY48" fmla="*/ 73 h 3582"/>
                <a:gd name="TX49" fmla="*/ 2022 w 3558"/>
                <a:gd name="TY49" fmla="*/ 24 h 3582"/>
                <a:gd name="TX50" fmla="*/ 1851 w 3558"/>
                <a:gd name="TY50" fmla="*/ 24 h 3582"/>
                <a:gd name="TX51" fmla="*/ 1681 w 3558"/>
                <a:gd name="TY51" fmla="*/ 0 h 3582"/>
                <a:gd name="TX52" fmla="*/ 1510 w 3558"/>
                <a:gd name="TY52" fmla="*/ 24 h 3582"/>
                <a:gd name="TX53" fmla="*/ 1340 w 3558"/>
                <a:gd name="TY53" fmla="*/ 73 h 3582"/>
                <a:gd name="TX54" fmla="*/ 1169 w 3558"/>
                <a:gd name="TY54" fmla="*/ 122 h 3582"/>
                <a:gd name="TX55" fmla="*/ 1169 w 3558"/>
                <a:gd name="TY55" fmla="*/ 122 h 3582"/>
                <a:gd name="TX56" fmla="*/ 974 w 3558"/>
                <a:gd name="TY56" fmla="*/ 195 h 3582"/>
                <a:gd name="TX57" fmla="*/ 804 w 3558"/>
                <a:gd name="TY57" fmla="*/ 292 h 3582"/>
                <a:gd name="TX58" fmla="*/ 658 w 3558"/>
                <a:gd name="TY58" fmla="*/ 390 h 3582"/>
                <a:gd name="TX59" fmla="*/ 512 w 3558"/>
                <a:gd name="TY59" fmla="*/ 512 h 3582"/>
                <a:gd name="TX60" fmla="*/ 390 w 3558"/>
                <a:gd name="TY60" fmla="*/ 658 h 3582"/>
                <a:gd name="TX61" fmla="*/ 293 w 3558"/>
                <a:gd name="TY61" fmla="*/ 804 h 3582"/>
                <a:gd name="TX62" fmla="*/ 195 w 3558"/>
                <a:gd name="TY62" fmla="*/ 950 h 3582"/>
                <a:gd name="TX63" fmla="*/ 122 w 3558"/>
                <a:gd name="TY63" fmla="*/ 112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</a:cxnLst>
              <a:rect l="l" t="t" r="r" b="b"/>
              <a:pathLst>
                <a:path w="3558" h="3582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3" name="도형 12"/>
            <p:cNvSpPr>
              <a:spLocks/>
            </p:cNvSpPr>
            <p:nvPr/>
          </p:nvSpPr>
          <p:spPr>
            <a:xfrm>
              <a:off x="951865" y="459105"/>
              <a:ext cx="142875" cy="145415"/>
            </a:xfrm>
            <a:custGeom>
              <a:avLst/>
              <a:gdLst>
                <a:gd name="TX0" fmla="*/ 0 w 7552"/>
                <a:gd name="TY0" fmla="*/ 3776 h 7577"/>
                <a:gd name="TX1" fmla="*/ 0 w 7552"/>
                <a:gd name="TY1" fmla="*/ 3776 h 7577"/>
                <a:gd name="TX2" fmla="*/ 25 w 7552"/>
                <a:gd name="TY2" fmla="*/ 3410 h 7577"/>
                <a:gd name="TX3" fmla="*/ 73 w 7552"/>
                <a:gd name="TY3" fmla="*/ 3021 h 7577"/>
                <a:gd name="TX4" fmla="*/ 171 w 7552"/>
                <a:gd name="TY4" fmla="*/ 2655 h 7577"/>
                <a:gd name="TX5" fmla="*/ 293 w 7552"/>
                <a:gd name="TY5" fmla="*/ 2314 h 7577"/>
                <a:gd name="TX6" fmla="*/ 463 w 7552"/>
                <a:gd name="TY6" fmla="*/ 1973 h 7577"/>
                <a:gd name="TX7" fmla="*/ 658 w 7552"/>
                <a:gd name="TY7" fmla="*/ 1681 h 7577"/>
                <a:gd name="TX8" fmla="*/ 877 w 7552"/>
                <a:gd name="TY8" fmla="*/ 1389 h 7577"/>
                <a:gd name="TX9" fmla="*/ 1121 w 7552"/>
                <a:gd name="TY9" fmla="*/ 1121 h 7577"/>
                <a:gd name="TX10" fmla="*/ 1389 w 7552"/>
                <a:gd name="TY10" fmla="*/ 877 h 7577"/>
                <a:gd name="TX11" fmla="*/ 1656 w 7552"/>
                <a:gd name="TY11" fmla="*/ 658 h 7577"/>
                <a:gd name="TX12" fmla="*/ 1973 w 7552"/>
                <a:gd name="TY12" fmla="*/ 463 h 7577"/>
                <a:gd name="TX13" fmla="*/ 2314 w 7552"/>
                <a:gd name="TY13" fmla="*/ 293 h 7577"/>
                <a:gd name="TX14" fmla="*/ 2655 w 7552"/>
                <a:gd name="TY14" fmla="*/ 171 h 7577"/>
                <a:gd name="TX15" fmla="*/ 3020 w 7552"/>
                <a:gd name="TY15" fmla="*/ 74 h 7577"/>
                <a:gd name="TX16" fmla="*/ 3386 w 7552"/>
                <a:gd name="TY16" fmla="*/ 25 h 7577"/>
                <a:gd name="TX17" fmla="*/ 3775 w 7552"/>
                <a:gd name="TY17" fmla="*/ 1 h 7577"/>
                <a:gd name="TX18" fmla="*/ 3775 w 7552"/>
                <a:gd name="TY18" fmla="*/ 1 h 7577"/>
                <a:gd name="TX19" fmla="*/ 4165 w 7552"/>
                <a:gd name="TY19" fmla="*/ 25 h 7577"/>
                <a:gd name="TX20" fmla="*/ 4555 w 7552"/>
                <a:gd name="TY20" fmla="*/ 74 h 7577"/>
                <a:gd name="TX21" fmla="*/ 4896 w 7552"/>
                <a:gd name="TY21" fmla="*/ 171 h 7577"/>
                <a:gd name="TX22" fmla="*/ 5261 w 7552"/>
                <a:gd name="TY22" fmla="*/ 293 h 7577"/>
                <a:gd name="TX23" fmla="*/ 5578 w 7552"/>
                <a:gd name="TY23" fmla="*/ 463 h 7577"/>
                <a:gd name="TX24" fmla="*/ 5894 w 7552"/>
                <a:gd name="TY24" fmla="*/ 658 h 7577"/>
                <a:gd name="TX25" fmla="*/ 6186 w 7552"/>
                <a:gd name="TY25" fmla="*/ 877 h 7577"/>
                <a:gd name="TX26" fmla="*/ 6454 w 7552"/>
                <a:gd name="TY26" fmla="*/ 1121 h 7577"/>
                <a:gd name="TX27" fmla="*/ 6698 w 7552"/>
                <a:gd name="TY27" fmla="*/ 1389 h 7577"/>
                <a:gd name="TX28" fmla="*/ 6917 w 7552"/>
                <a:gd name="TY28" fmla="*/ 1681 h 7577"/>
                <a:gd name="TX29" fmla="*/ 7112 w 7552"/>
                <a:gd name="TY29" fmla="*/ 1973 h 7577"/>
                <a:gd name="TX30" fmla="*/ 7258 w 7552"/>
                <a:gd name="TY30" fmla="*/ 2314 h 7577"/>
                <a:gd name="TX31" fmla="*/ 7404 w 7552"/>
                <a:gd name="TY31" fmla="*/ 2655 h 7577"/>
                <a:gd name="TX32" fmla="*/ 7477 w 7552"/>
                <a:gd name="TY32" fmla="*/ 3021 h 7577"/>
                <a:gd name="TX33" fmla="*/ 7550 w 7552"/>
                <a:gd name="TY33" fmla="*/ 3410 h 7577"/>
                <a:gd name="TX34" fmla="*/ 7550 w 7552"/>
                <a:gd name="TY34" fmla="*/ 3776 h 7577"/>
                <a:gd name="TX35" fmla="*/ 7550 w 7552"/>
                <a:gd name="TY35" fmla="*/ 3776 h 7577"/>
                <a:gd name="TX36" fmla="*/ 7550 w 7552"/>
                <a:gd name="TY36" fmla="*/ 4165 h 7577"/>
                <a:gd name="TX37" fmla="*/ 7477 w 7552"/>
                <a:gd name="TY37" fmla="*/ 4555 h 7577"/>
                <a:gd name="TX38" fmla="*/ 7404 w 7552"/>
                <a:gd name="TY38" fmla="*/ 4920 h 7577"/>
                <a:gd name="TX39" fmla="*/ 7258 w 7552"/>
                <a:gd name="TY39" fmla="*/ 5261 h 7577"/>
                <a:gd name="TX40" fmla="*/ 7112 w 7552"/>
                <a:gd name="TY40" fmla="*/ 5578 h 7577"/>
                <a:gd name="TX41" fmla="*/ 6917 w 7552"/>
                <a:gd name="TY41" fmla="*/ 5895 h 7577"/>
                <a:gd name="TX42" fmla="*/ 6698 w 7552"/>
                <a:gd name="TY42" fmla="*/ 6187 h 7577"/>
                <a:gd name="TX43" fmla="*/ 6454 w 7552"/>
                <a:gd name="TY43" fmla="*/ 6455 h 7577"/>
                <a:gd name="TX44" fmla="*/ 6186 w 7552"/>
                <a:gd name="TY44" fmla="*/ 6698 h 7577"/>
                <a:gd name="TX45" fmla="*/ 5894 w 7552"/>
                <a:gd name="TY45" fmla="*/ 6917 h 7577"/>
                <a:gd name="TX46" fmla="*/ 5578 w 7552"/>
                <a:gd name="TY46" fmla="*/ 7112 h 7577"/>
                <a:gd name="TX47" fmla="*/ 5261 w 7552"/>
                <a:gd name="TY47" fmla="*/ 7258 h 7577"/>
                <a:gd name="TX48" fmla="*/ 4896 w 7552"/>
                <a:gd name="TY48" fmla="*/ 7405 h 7577"/>
                <a:gd name="TX49" fmla="*/ 4555 w 7552"/>
                <a:gd name="TY49" fmla="*/ 7478 h 7577"/>
                <a:gd name="TX50" fmla="*/ 4165 w 7552"/>
                <a:gd name="TY50" fmla="*/ 7551 h 7577"/>
                <a:gd name="TX51" fmla="*/ 3775 w 7552"/>
                <a:gd name="TY51" fmla="*/ 7575 h 7577"/>
                <a:gd name="TX52" fmla="*/ 3775 w 7552"/>
                <a:gd name="TY52" fmla="*/ 7575 h 7577"/>
                <a:gd name="TX53" fmla="*/ 3386 w 7552"/>
                <a:gd name="TY53" fmla="*/ 7551 h 7577"/>
                <a:gd name="TX54" fmla="*/ 3020 w 7552"/>
                <a:gd name="TY54" fmla="*/ 7478 h 7577"/>
                <a:gd name="TX55" fmla="*/ 2655 w 7552"/>
                <a:gd name="TY55" fmla="*/ 7405 h 7577"/>
                <a:gd name="TX56" fmla="*/ 2314 w 7552"/>
                <a:gd name="TY56" fmla="*/ 7258 h 7577"/>
                <a:gd name="TX57" fmla="*/ 1973 w 7552"/>
                <a:gd name="TY57" fmla="*/ 7112 h 7577"/>
                <a:gd name="TX58" fmla="*/ 1656 w 7552"/>
                <a:gd name="TY58" fmla="*/ 6917 h 7577"/>
                <a:gd name="TX59" fmla="*/ 1389 w 7552"/>
                <a:gd name="TY59" fmla="*/ 6698 h 7577"/>
                <a:gd name="TX60" fmla="*/ 1121 w 7552"/>
                <a:gd name="TY60" fmla="*/ 6455 h 7577"/>
                <a:gd name="TX61" fmla="*/ 877 w 7552"/>
                <a:gd name="TY61" fmla="*/ 6187 h 7577"/>
                <a:gd name="TX62" fmla="*/ 658 w 7552"/>
                <a:gd name="TY62" fmla="*/ 5895 h 7577"/>
                <a:gd name="TX63" fmla="*/ 463 w 7552"/>
                <a:gd name="TY63" fmla="*/ 5578 h 7577"/>
                <a:gd name="TX64" fmla="*/ 293 w 7552"/>
                <a:gd name="TY64" fmla="*/ 5261 h 7577"/>
                <a:gd name="TX65" fmla="*/ 171 w 7552"/>
                <a:gd name="TY65" fmla="*/ 4920 h 7577"/>
                <a:gd name="TX66" fmla="*/ 73 w 7552"/>
                <a:gd name="TY66" fmla="*/ 4555 h 7577"/>
                <a:gd name="TX67" fmla="*/ 25 w 7552"/>
                <a:gd name="TY67" fmla="*/ 4165 h 7577"/>
                <a:gd name="TX68" fmla="*/ 0 w 7552"/>
                <a:gd name="TY68" fmla="*/ 3776 h 7577"/>
                <a:gd name="TX69" fmla="*/ 0 w 7552"/>
                <a:gd name="TY69" fmla="*/ 3776 h 757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</a:cxnLst>
              <a:rect l="l" t="t" r="r" b="b"/>
              <a:pathLst>
                <a:path w="7552" h="7577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4" name="도형 13"/>
            <p:cNvSpPr>
              <a:spLocks/>
            </p:cNvSpPr>
            <p:nvPr/>
          </p:nvSpPr>
          <p:spPr>
            <a:xfrm>
              <a:off x="918210" y="393700"/>
              <a:ext cx="62230" cy="81280"/>
            </a:xfrm>
            <a:custGeom>
              <a:avLst/>
              <a:gdLst>
                <a:gd name="TX0" fmla="*/ 0 w 3265"/>
                <a:gd name="TY0" fmla="*/ 1 h 4240"/>
                <a:gd name="TX1" fmla="*/ 3264 w 3265"/>
                <a:gd name="TY1" fmla="*/ 4238 h 424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3265" h="424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5" name="도형 14"/>
            <p:cNvSpPr>
              <a:spLocks/>
            </p:cNvSpPr>
            <p:nvPr/>
          </p:nvSpPr>
          <p:spPr>
            <a:xfrm>
              <a:off x="1069340" y="374015"/>
              <a:ext cx="87630" cy="102870"/>
            </a:xfrm>
            <a:custGeom>
              <a:avLst/>
              <a:gdLst>
                <a:gd name="TX0" fmla="*/ 0 w 4605"/>
                <a:gd name="TY0" fmla="*/ 5359 h 5360"/>
                <a:gd name="TX1" fmla="*/ 4603 w 4605"/>
                <a:gd name="TY1" fmla="*/ 1 h 53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4605" h="536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6" name="도형 15"/>
            <p:cNvSpPr>
              <a:spLocks/>
            </p:cNvSpPr>
            <p:nvPr/>
          </p:nvSpPr>
          <p:spPr>
            <a:xfrm>
              <a:off x="1094105" y="540385"/>
              <a:ext cx="96520" cy="13335"/>
            </a:xfrm>
            <a:custGeom>
              <a:avLst/>
              <a:gdLst>
                <a:gd name="TX0" fmla="*/ 5090 w 5092"/>
                <a:gd name="TY0" fmla="*/ 658 h 660"/>
                <a:gd name="TX1" fmla="*/ 0 w 5092"/>
                <a:gd name="TY1" fmla="*/ 1 h 6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092" h="66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7" name="도형 16"/>
            <p:cNvSpPr>
              <a:spLocks/>
            </p:cNvSpPr>
            <p:nvPr/>
          </p:nvSpPr>
          <p:spPr>
            <a:xfrm>
              <a:off x="1016634" y="603250"/>
              <a:ext cx="4445" cy="97155"/>
            </a:xfrm>
            <a:custGeom>
              <a:avLst/>
              <a:gdLst>
                <a:gd name="TX0" fmla="*/ 0 w 197"/>
                <a:gd name="TY0" fmla="*/ 5067 h 5068"/>
                <a:gd name="TX1" fmla="*/ 195 w 197"/>
                <a:gd name="TY1" fmla="*/ 1 h 506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197" h="5068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8" name="도형 17"/>
            <p:cNvSpPr>
              <a:spLocks/>
            </p:cNvSpPr>
            <p:nvPr/>
          </p:nvSpPr>
          <p:spPr>
            <a:xfrm>
              <a:off x="850900" y="559435"/>
              <a:ext cx="107315" cy="45085"/>
            </a:xfrm>
            <a:custGeom>
              <a:avLst/>
              <a:gdLst>
                <a:gd name="TX0" fmla="*/ 0 w 5652"/>
                <a:gd name="TY0" fmla="*/ 2339 h 2341"/>
                <a:gd name="TX1" fmla="*/ 5651 w 5652"/>
                <a:gd name="TY1" fmla="*/ 1 h 234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652" h="234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텍스트 개체 틀 29"/>
          <p:cNvSpPr txBox="1">
            <a:spLocks noGrp="1"/>
          </p:cNvSpPr>
          <p:nvPr>
            <p:ph type="body"/>
          </p:nvPr>
        </p:nvSpPr>
        <p:spPr>
          <a:xfrm>
            <a:off x="1381125" y="1618615"/>
            <a:ext cx="3425825" cy="32315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1" name="텍스트 개체 틀 30"/>
          <p:cNvSpPr txBox="1">
            <a:spLocks noGrp="1"/>
          </p:cNvSpPr>
          <p:nvPr>
            <p:ph type="body"/>
          </p:nvPr>
        </p:nvSpPr>
        <p:spPr>
          <a:xfrm>
            <a:off x="5012690" y="1618615"/>
            <a:ext cx="3425825" cy="32315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cxnSp>
        <p:nvCxnSpPr>
          <p:cNvPr id="8" name="도형 7"/>
          <p:cNvCxnSpPr/>
          <p:nvPr/>
        </p:nvCxnSpPr>
        <p:spPr>
          <a:xfrm>
            <a:off x="0" y="542925"/>
            <a:ext cx="1376680" cy="635"/>
          </a:xfrm>
          <a:prstGeom prst="straightConnector1">
            <a:avLst/>
          </a:prstGeom>
          <a:noFill/>
          <a:ln w="9525" cap="flat" cmpd="sng">
            <a:solidFill>
              <a:srgbClr val="CCCCCC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>
            <a:off x="817245" y="339725"/>
            <a:ext cx="406400" cy="406400"/>
          </a:xfrm>
          <a:prstGeom prst="ellipse">
            <a:avLst/>
          </a:prstGeom>
          <a:solidFill>
            <a:srgbClr val="FFCD00"/>
          </a:solidFill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latin typeface="Arial" charset="0"/>
              <a:ea typeface="Arial" charset="0"/>
            </a:endParaRPr>
          </a:p>
        </p:txBody>
      </p:sp>
      <p:cxnSp>
        <p:nvCxnSpPr>
          <p:cNvPr id="10" name="도형 9"/>
          <p:cNvCxnSpPr/>
          <p:nvPr/>
        </p:nvCxnSpPr>
        <p:spPr>
          <a:xfrm>
            <a:off x="5265420" y="542925"/>
            <a:ext cx="3879215" cy="635"/>
          </a:xfrm>
          <a:prstGeom prst="straightConnector1">
            <a:avLst/>
          </a:prstGeom>
          <a:noFill/>
          <a:ln w="9525" cap="flat" cmpd="sng">
            <a:solidFill>
              <a:srgbClr val="CCCCCC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817245" y="339725"/>
            <a:ext cx="406400" cy="394970"/>
            <a:chOff x="817245" y="339725"/>
            <a:chExt cx="406400" cy="394970"/>
          </a:xfrm>
        </p:grpSpPr>
        <p:sp>
          <p:nvSpPr>
            <p:cNvPr id="14" name="도형 13"/>
            <p:cNvSpPr>
              <a:spLocks/>
            </p:cNvSpPr>
            <p:nvPr/>
          </p:nvSpPr>
          <p:spPr>
            <a:xfrm>
              <a:off x="1122045" y="339725"/>
              <a:ext cx="67945" cy="69215"/>
            </a:xfrm>
            <a:custGeom>
              <a:avLst/>
              <a:gdLst>
                <a:gd name="TX0" fmla="*/ 1023 w 3582"/>
                <a:gd name="TY0" fmla="*/ 3410 h 3582"/>
                <a:gd name="TX1" fmla="*/ 1023 w 3582"/>
                <a:gd name="TY1" fmla="*/ 3410 h 3582"/>
                <a:gd name="TX2" fmla="*/ 1193 w 3582"/>
                <a:gd name="TY2" fmla="*/ 3483 h 3582"/>
                <a:gd name="TX3" fmla="*/ 1388 w 3582"/>
                <a:gd name="TY3" fmla="*/ 3532 h 3582"/>
                <a:gd name="TX4" fmla="*/ 1583 w 3582"/>
                <a:gd name="TY4" fmla="*/ 3556 h 3582"/>
                <a:gd name="TX5" fmla="*/ 1778 w 3582"/>
                <a:gd name="TY5" fmla="*/ 3581 h 3582"/>
                <a:gd name="TX6" fmla="*/ 1778 w 3582"/>
                <a:gd name="TY6" fmla="*/ 3581 h 3582"/>
                <a:gd name="TX7" fmla="*/ 1973 w 3582"/>
                <a:gd name="TY7" fmla="*/ 3556 h 3582"/>
                <a:gd name="TX8" fmla="*/ 2143 w 3582"/>
                <a:gd name="TY8" fmla="*/ 3532 h 3582"/>
                <a:gd name="TX9" fmla="*/ 2314 w 3582"/>
                <a:gd name="TY9" fmla="*/ 3508 h 3582"/>
                <a:gd name="TX10" fmla="*/ 2484 w 3582"/>
                <a:gd name="TY10" fmla="*/ 3435 h 3582"/>
                <a:gd name="TX11" fmla="*/ 2630 w 3582"/>
                <a:gd name="TY11" fmla="*/ 3361 h 3582"/>
                <a:gd name="TX12" fmla="*/ 2776 w 3582"/>
                <a:gd name="TY12" fmla="*/ 3264 h 3582"/>
                <a:gd name="TX13" fmla="*/ 2923 w 3582"/>
                <a:gd name="TY13" fmla="*/ 3167 h 3582"/>
                <a:gd name="TX14" fmla="*/ 3044 w 3582"/>
                <a:gd name="TY14" fmla="*/ 3045 h 3582"/>
                <a:gd name="TX15" fmla="*/ 3166 w 3582"/>
                <a:gd name="TY15" fmla="*/ 2923 h 3582"/>
                <a:gd name="TX16" fmla="*/ 3264 w 3582"/>
                <a:gd name="TY16" fmla="*/ 2801 h 3582"/>
                <a:gd name="TX17" fmla="*/ 3361 w 3582"/>
                <a:gd name="TY17" fmla="*/ 2631 h 3582"/>
                <a:gd name="TX18" fmla="*/ 3434 w 3582"/>
                <a:gd name="TY18" fmla="*/ 2485 h 3582"/>
                <a:gd name="TX19" fmla="*/ 3483 w 3582"/>
                <a:gd name="TY19" fmla="*/ 2314 h 3582"/>
                <a:gd name="TX20" fmla="*/ 3531 w 3582"/>
                <a:gd name="TY20" fmla="*/ 2144 h 3582"/>
                <a:gd name="TX21" fmla="*/ 3556 w 3582"/>
                <a:gd name="TY21" fmla="*/ 1973 h 3582"/>
                <a:gd name="TX22" fmla="*/ 3580 w 3582"/>
                <a:gd name="TY22" fmla="*/ 1803 h 3582"/>
                <a:gd name="TX23" fmla="*/ 3580 w 3582"/>
                <a:gd name="TY23" fmla="*/ 1803 h 3582"/>
                <a:gd name="TX24" fmla="*/ 3556 w 3582"/>
                <a:gd name="TY24" fmla="*/ 1608 h 3582"/>
                <a:gd name="TX25" fmla="*/ 3531 w 3582"/>
                <a:gd name="TY25" fmla="*/ 1437 h 3582"/>
                <a:gd name="TX26" fmla="*/ 3483 w 3582"/>
                <a:gd name="TY26" fmla="*/ 1267 h 3582"/>
                <a:gd name="TX27" fmla="*/ 3434 w 3582"/>
                <a:gd name="TY27" fmla="*/ 1096 h 3582"/>
                <a:gd name="TX28" fmla="*/ 3361 w 3582"/>
                <a:gd name="TY28" fmla="*/ 950 h 3582"/>
                <a:gd name="TX29" fmla="*/ 3264 w 3582"/>
                <a:gd name="TY29" fmla="*/ 804 h 3582"/>
                <a:gd name="TX30" fmla="*/ 3166 w 3582"/>
                <a:gd name="TY30" fmla="*/ 658 h 3582"/>
                <a:gd name="TX31" fmla="*/ 3044 w 3582"/>
                <a:gd name="TY31" fmla="*/ 536 h 3582"/>
                <a:gd name="TX32" fmla="*/ 2923 w 3582"/>
                <a:gd name="TY32" fmla="*/ 414 h 3582"/>
                <a:gd name="TX33" fmla="*/ 2776 w 3582"/>
                <a:gd name="TY33" fmla="*/ 317 h 3582"/>
                <a:gd name="TX34" fmla="*/ 2630 w 3582"/>
                <a:gd name="TY34" fmla="*/ 220 h 3582"/>
                <a:gd name="TX35" fmla="*/ 2484 w 3582"/>
                <a:gd name="TY35" fmla="*/ 147 h 3582"/>
                <a:gd name="TX36" fmla="*/ 2314 w 3582"/>
                <a:gd name="TY36" fmla="*/ 98 h 3582"/>
                <a:gd name="TX37" fmla="*/ 2143 w 3582"/>
                <a:gd name="TY37" fmla="*/ 49 h 3582"/>
                <a:gd name="TX38" fmla="*/ 1973 w 3582"/>
                <a:gd name="TY38" fmla="*/ 25 h 3582"/>
                <a:gd name="TX39" fmla="*/ 1778 w 3582"/>
                <a:gd name="TY39" fmla="*/ 0 h 3582"/>
                <a:gd name="TX40" fmla="*/ 1778 w 3582"/>
                <a:gd name="TY40" fmla="*/ 0 h 3582"/>
                <a:gd name="TX41" fmla="*/ 1607 w 3582"/>
                <a:gd name="TY41" fmla="*/ 25 h 3582"/>
                <a:gd name="TX42" fmla="*/ 1437 w 3582"/>
                <a:gd name="TY42" fmla="*/ 49 h 3582"/>
                <a:gd name="TX43" fmla="*/ 1266 w 3582"/>
                <a:gd name="TY43" fmla="*/ 98 h 3582"/>
                <a:gd name="TX44" fmla="*/ 1096 w 3582"/>
                <a:gd name="TY44" fmla="*/ 147 h 3582"/>
                <a:gd name="TX45" fmla="*/ 925 w 3582"/>
                <a:gd name="TY45" fmla="*/ 220 h 3582"/>
                <a:gd name="TX46" fmla="*/ 779 w 3582"/>
                <a:gd name="TY46" fmla="*/ 317 h 3582"/>
                <a:gd name="TX47" fmla="*/ 658 w 3582"/>
                <a:gd name="TY47" fmla="*/ 414 h 3582"/>
                <a:gd name="TX48" fmla="*/ 536 w 3582"/>
                <a:gd name="TY48" fmla="*/ 536 h 3582"/>
                <a:gd name="TX49" fmla="*/ 414 w 3582"/>
                <a:gd name="TY49" fmla="*/ 658 h 3582"/>
                <a:gd name="TX50" fmla="*/ 317 w 3582"/>
                <a:gd name="TY50" fmla="*/ 804 h 3582"/>
                <a:gd name="TX51" fmla="*/ 219 w 3582"/>
                <a:gd name="TY51" fmla="*/ 950 h 3582"/>
                <a:gd name="TX52" fmla="*/ 146 w 3582"/>
                <a:gd name="TY52" fmla="*/ 1096 h 3582"/>
                <a:gd name="TX53" fmla="*/ 73 w 3582"/>
                <a:gd name="TY53" fmla="*/ 1267 h 3582"/>
                <a:gd name="TX54" fmla="*/ 49 w 3582"/>
                <a:gd name="TY54" fmla="*/ 1437 h 3582"/>
                <a:gd name="TX55" fmla="*/ 24 w 3582"/>
                <a:gd name="TY55" fmla="*/ 1608 h 3582"/>
                <a:gd name="TX56" fmla="*/ 0 w 3582"/>
                <a:gd name="TY56" fmla="*/ 1803 h 3582"/>
                <a:gd name="TX57" fmla="*/ 0 w 3582"/>
                <a:gd name="TY57" fmla="*/ 1803 h 3582"/>
                <a:gd name="TX58" fmla="*/ 24 w 3582"/>
                <a:gd name="TY58" fmla="*/ 2071 h 3582"/>
                <a:gd name="TX59" fmla="*/ 97 w 3582"/>
                <a:gd name="TY59" fmla="*/ 2339 h 3582"/>
                <a:gd name="TX60" fmla="*/ 195 w 3582"/>
                <a:gd name="TY60" fmla="*/ 2582 h 3582"/>
                <a:gd name="TX61" fmla="*/ 317 w 3582"/>
                <a:gd name="TY61" fmla="*/ 2801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5" name="도형 14"/>
            <p:cNvSpPr>
              <a:spLocks/>
            </p:cNvSpPr>
            <p:nvPr/>
          </p:nvSpPr>
          <p:spPr>
            <a:xfrm>
              <a:off x="885190" y="360045"/>
              <a:ext cx="67945" cy="68580"/>
            </a:xfrm>
            <a:custGeom>
              <a:avLst/>
              <a:gdLst>
                <a:gd name="TX0" fmla="*/ 3191 w 3558"/>
                <a:gd name="TY0" fmla="*/ 2850 h 3558"/>
                <a:gd name="TX1" fmla="*/ 3191 w 3558"/>
                <a:gd name="TY1" fmla="*/ 2850 h 3558"/>
                <a:gd name="TX2" fmla="*/ 3313 w 3558"/>
                <a:gd name="TY2" fmla="*/ 2680 h 3558"/>
                <a:gd name="TX3" fmla="*/ 3410 w 3558"/>
                <a:gd name="TY3" fmla="*/ 2509 h 3558"/>
                <a:gd name="TX4" fmla="*/ 3483 w 3558"/>
                <a:gd name="TY4" fmla="*/ 2314 h 3558"/>
                <a:gd name="TX5" fmla="*/ 3532 w 3558"/>
                <a:gd name="TY5" fmla="*/ 2095 h 3558"/>
                <a:gd name="TX6" fmla="*/ 3532 w 3558"/>
                <a:gd name="TY6" fmla="*/ 2095 h 3558"/>
                <a:gd name="TX7" fmla="*/ 3556 w 3558"/>
                <a:gd name="TY7" fmla="*/ 1925 h 3558"/>
                <a:gd name="TX8" fmla="*/ 3556 w 3558"/>
                <a:gd name="TY8" fmla="*/ 1730 h 3558"/>
                <a:gd name="TX9" fmla="*/ 3556 w 3558"/>
                <a:gd name="TY9" fmla="*/ 1559 h 3558"/>
                <a:gd name="TX10" fmla="*/ 3508 w 3558"/>
                <a:gd name="TY10" fmla="*/ 1389 h 3558"/>
                <a:gd name="TX11" fmla="*/ 3459 w 3558"/>
                <a:gd name="TY11" fmla="*/ 1218 h 3558"/>
                <a:gd name="TX12" fmla="*/ 3410 w 3558"/>
                <a:gd name="TY12" fmla="*/ 1072 h 3558"/>
                <a:gd name="TX13" fmla="*/ 3337 w 3558"/>
                <a:gd name="TY13" fmla="*/ 902 h 3558"/>
                <a:gd name="TX14" fmla="*/ 3240 w 3558"/>
                <a:gd name="TY14" fmla="*/ 756 h 3558"/>
                <a:gd name="TX15" fmla="*/ 3142 w 3558"/>
                <a:gd name="TY15" fmla="*/ 634 h 3558"/>
                <a:gd name="TX16" fmla="*/ 3021 w 3558"/>
                <a:gd name="TY16" fmla="*/ 512 h 3558"/>
                <a:gd name="TX17" fmla="*/ 2899 w 3558"/>
                <a:gd name="TY17" fmla="*/ 390 h 3558"/>
                <a:gd name="TX18" fmla="*/ 2753 w 3558"/>
                <a:gd name="TY18" fmla="*/ 293 h 3558"/>
                <a:gd name="TX19" fmla="*/ 2606 w 3558"/>
                <a:gd name="TY19" fmla="*/ 196 h 3558"/>
                <a:gd name="TX20" fmla="*/ 2436 w 3558"/>
                <a:gd name="TY20" fmla="*/ 122 h 3558"/>
                <a:gd name="TX21" fmla="*/ 2266 w 3558"/>
                <a:gd name="TY21" fmla="*/ 74 h 3558"/>
                <a:gd name="TX22" fmla="*/ 2095 w 3558"/>
                <a:gd name="TY22" fmla="*/ 25 h 3558"/>
                <a:gd name="TX23" fmla="*/ 2095 w 3558"/>
                <a:gd name="TY23" fmla="*/ 25 h 3558"/>
                <a:gd name="TX24" fmla="*/ 1925 w 3558"/>
                <a:gd name="TY24" fmla="*/ 1 h 3558"/>
                <a:gd name="TX25" fmla="*/ 1730 w 3558"/>
                <a:gd name="TY25" fmla="*/ 1 h 3558"/>
                <a:gd name="TX26" fmla="*/ 1559 w 3558"/>
                <a:gd name="TY26" fmla="*/ 1 h 3558"/>
                <a:gd name="TX27" fmla="*/ 1389 w 3558"/>
                <a:gd name="TY27" fmla="*/ 25 h 3558"/>
                <a:gd name="TX28" fmla="*/ 1218 w 3558"/>
                <a:gd name="TY28" fmla="*/ 74 h 3558"/>
                <a:gd name="TX29" fmla="*/ 1072 w 3558"/>
                <a:gd name="TY29" fmla="*/ 147 h 3558"/>
                <a:gd name="TX30" fmla="*/ 902 w 3558"/>
                <a:gd name="TY30" fmla="*/ 220 h 3558"/>
                <a:gd name="TX31" fmla="*/ 756 w 3558"/>
                <a:gd name="TY31" fmla="*/ 317 h 3558"/>
                <a:gd name="TX32" fmla="*/ 634 w 3558"/>
                <a:gd name="TY32" fmla="*/ 415 h 3558"/>
                <a:gd name="TX33" fmla="*/ 512 w 3558"/>
                <a:gd name="TY33" fmla="*/ 537 h 3558"/>
                <a:gd name="TX34" fmla="*/ 390 w 3558"/>
                <a:gd name="TY34" fmla="*/ 658 h 3558"/>
                <a:gd name="TX35" fmla="*/ 293 w 3558"/>
                <a:gd name="TY35" fmla="*/ 804 h 3558"/>
                <a:gd name="TX36" fmla="*/ 195 w 3558"/>
                <a:gd name="TY36" fmla="*/ 951 h 3558"/>
                <a:gd name="TX37" fmla="*/ 122 w 3558"/>
                <a:gd name="TY37" fmla="*/ 1097 h 3558"/>
                <a:gd name="TX38" fmla="*/ 74 w 3558"/>
                <a:gd name="TY38" fmla="*/ 1267 h 3558"/>
                <a:gd name="TX39" fmla="*/ 25 w 3558"/>
                <a:gd name="TY39" fmla="*/ 1462 h 3558"/>
                <a:gd name="TX40" fmla="*/ 25 w 3558"/>
                <a:gd name="TY40" fmla="*/ 1462 h 3558"/>
                <a:gd name="TX41" fmla="*/ 1 w 3558"/>
                <a:gd name="TY41" fmla="*/ 1633 h 3558"/>
                <a:gd name="TX42" fmla="*/ 1 w 3558"/>
                <a:gd name="TY42" fmla="*/ 1803 h 3558"/>
                <a:gd name="TX43" fmla="*/ 1 w 3558"/>
                <a:gd name="TY43" fmla="*/ 1998 h 3558"/>
                <a:gd name="TX44" fmla="*/ 25 w 3558"/>
                <a:gd name="TY44" fmla="*/ 2168 h 3558"/>
                <a:gd name="TX45" fmla="*/ 74 w 3558"/>
                <a:gd name="TY45" fmla="*/ 2339 h 3558"/>
                <a:gd name="TX46" fmla="*/ 147 w 3558"/>
                <a:gd name="TY46" fmla="*/ 2485 h 3558"/>
                <a:gd name="TX47" fmla="*/ 220 w 3558"/>
                <a:gd name="TY47" fmla="*/ 2655 h 3558"/>
                <a:gd name="TX48" fmla="*/ 317 w 3558"/>
                <a:gd name="TY48" fmla="*/ 2777 h 3558"/>
                <a:gd name="TX49" fmla="*/ 415 w 3558"/>
                <a:gd name="TY49" fmla="*/ 2923 h 3558"/>
                <a:gd name="TX50" fmla="*/ 536 w 3558"/>
                <a:gd name="TY50" fmla="*/ 3045 h 3558"/>
                <a:gd name="TX51" fmla="*/ 658 w 3558"/>
                <a:gd name="TY51" fmla="*/ 3167 h 3558"/>
                <a:gd name="TX52" fmla="*/ 804 w 3558"/>
                <a:gd name="TY52" fmla="*/ 3264 h 3558"/>
                <a:gd name="TX53" fmla="*/ 950 w 3558"/>
                <a:gd name="TY53" fmla="*/ 3362 h 3558"/>
                <a:gd name="TX54" fmla="*/ 1096 w 3558"/>
                <a:gd name="TY54" fmla="*/ 3435 h 3558"/>
                <a:gd name="TX55" fmla="*/ 1267 w 3558"/>
                <a:gd name="TY55" fmla="*/ 3483 h 3558"/>
                <a:gd name="TX56" fmla="*/ 1462 w 3558"/>
                <a:gd name="TY56" fmla="*/ 3532 h 3558"/>
                <a:gd name="TX57" fmla="*/ 1462 w 3558"/>
                <a:gd name="TY57" fmla="*/ 3532 h 3558"/>
                <a:gd name="TX58" fmla="*/ 1705 w 3558"/>
                <a:gd name="TY58" fmla="*/ 3557 h 3558"/>
                <a:gd name="TX59" fmla="*/ 1973 w 3558"/>
                <a:gd name="TY59" fmla="*/ 3557 h 3558"/>
                <a:gd name="TX60" fmla="*/ 2217 w 3558"/>
                <a:gd name="TY60" fmla="*/ 3508 h 3558"/>
                <a:gd name="TX61" fmla="*/ 2460 w 3558"/>
                <a:gd name="TY61" fmla="*/ 3435 h 355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58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6" name="도형 15"/>
            <p:cNvSpPr>
              <a:spLocks/>
            </p:cNvSpPr>
            <p:nvPr/>
          </p:nvSpPr>
          <p:spPr>
            <a:xfrm>
              <a:off x="817245" y="569595"/>
              <a:ext cx="67945" cy="69215"/>
            </a:xfrm>
            <a:custGeom>
              <a:avLst/>
              <a:gdLst>
                <a:gd name="TX0" fmla="*/ 3215 w 3582"/>
                <a:gd name="TY0" fmla="*/ 707 h 3582"/>
                <a:gd name="TX1" fmla="*/ 3215 w 3582"/>
                <a:gd name="TY1" fmla="*/ 707 h 3582"/>
                <a:gd name="TX2" fmla="*/ 3093 w 3582"/>
                <a:gd name="TY2" fmla="*/ 585 h 3582"/>
                <a:gd name="TX3" fmla="*/ 2972 w 3582"/>
                <a:gd name="TY3" fmla="*/ 464 h 3582"/>
                <a:gd name="TX4" fmla="*/ 2850 w 3582"/>
                <a:gd name="TY4" fmla="*/ 342 h 3582"/>
                <a:gd name="TX5" fmla="*/ 2679 w 3582"/>
                <a:gd name="TY5" fmla="*/ 244 h 3582"/>
                <a:gd name="TX6" fmla="*/ 2679 w 3582"/>
                <a:gd name="TY6" fmla="*/ 244 h 3582"/>
                <a:gd name="TX7" fmla="*/ 2533 w 3582"/>
                <a:gd name="TY7" fmla="*/ 171 h 3582"/>
                <a:gd name="TX8" fmla="*/ 2363 w 3582"/>
                <a:gd name="TY8" fmla="*/ 98 h 3582"/>
                <a:gd name="TX9" fmla="*/ 2192 w 3582"/>
                <a:gd name="TY9" fmla="*/ 50 h 3582"/>
                <a:gd name="TX10" fmla="*/ 2022 w 3582"/>
                <a:gd name="TY10" fmla="*/ 25 h 3582"/>
                <a:gd name="TX11" fmla="*/ 1851 w 3582"/>
                <a:gd name="TY11" fmla="*/ 1 h 3582"/>
                <a:gd name="TX12" fmla="*/ 1681 w 3582"/>
                <a:gd name="TY12" fmla="*/ 25 h 3582"/>
                <a:gd name="TX13" fmla="*/ 1510 w 3582"/>
                <a:gd name="TY13" fmla="*/ 25 h 3582"/>
                <a:gd name="TX14" fmla="*/ 1340 w 3582"/>
                <a:gd name="TY14" fmla="*/ 74 h 3582"/>
                <a:gd name="TX15" fmla="*/ 1169 w 3582"/>
                <a:gd name="TY15" fmla="*/ 123 h 3582"/>
                <a:gd name="TX16" fmla="*/ 1023 w 3582"/>
                <a:gd name="TY16" fmla="*/ 196 h 3582"/>
                <a:gd name="TX17" fmla="*/ 877 w 3582"/>
                <a:gd name="TY17" fmla="*/ 269 h 3582"/>
                <a:gd name="TX18" fmla="*/ 731 w 3582"/>
                <a:gd name="TY18" fmla="*/ 366 h 3582"/>
                <a:gd name="TX19" fmla="*/ 585 w 3582"/>
                <a:gd name="TY19" fmla="*/ 488 h 3582"/>
                <a:gd name="TX20" fmla="*/ 463 w 3582"/>
                <a:gd name="TY20" fmla="*/ 610 h 3582"/>
                <a:gd name="TX21" fmla="*/ 341 w 3582"/>
                <a:gd name="TY21" fmla="*/ 731 h 3582"/>
                <a:gd name="TX22" fmla="*/ 244 w 3582"/>
                <a:gd name="TY22" fmla="*/ 902 h 3582"/>
                <a:gd name="TX23" fmla="*/ 244 w 3582"/>
                <a:gd name="TY23" fmla="*/ 902 h 3582"/>
                <a:gd name="TX24" fmla="*/ 171 w 3582"/>
                <a:gd name="TY24" fmla="*/ 1048 h 3582"/>
                <a:gd name="TX25" fmla="*/ 98 w 3582"/>
                <a:gd name="TY25" fmla="*/ 1219 h 3582"/>
                <a:gd name="TX26" fmla="*/ 49 w 3582"/>
                <a:gd name="TY26" fmla="*/ 1389 h 3582"/>
                <a:gd name="TX27" fmla="*/ 25 w 3582"/>
                <a:gd name="TY27" fmla="*/ 1560 h 3582"/>
                <a:gd name="TX28" fmla="*/ 0 w 3582"/>
                <a:gd name="TY28" fmla="*/ 1730 h 3582"/>
                <a:gd name="TX29" fmla="*/ 0 w 3582"/>
                <a:gd name="TY29" fmla="*/ 1900 h 3582"/>
                <a:gd name="TX30" fmla="*/ 25 w 3582"/>
                <a:gd name="TY30" fmla="*/ 2071 h 3582"/>
                <a:gd name="TX31" fmla="*/ 73 w 3582"/>
                <a:gd name="TY31" fmla="*/ 2241 h 3582"/>
                <a:gd name="TX32" fmla="*/ 122 w 3582"/>
                <a:gd name="TY32" fmla="*/ 2412 h 3582"/>
                <a:gd name="TX33" fmla="*/ 195 w 3582"/>
                <a:gd name="TY33" fmla="*/ 2558 h 3582"/>
                <a:gd name="TX34" fmla="*/ 268 w 3582"/>
                <a:gd name="TY34" fmla="*/ 2729 h 3582"/>
                <a:gd name="TX35" fmla="*/ 366 w 3582"/>
                <a:gd name="TY35" fmla="*/ 2850 h 3582"/>
                <a:gd name="TX36" fmla="*/ 463 w 3582"/>
                <a:gd name="TY36" fmla="*/ 2996 h 3582"/>
                <a:gd name="TX37" fmla="*/ 609 w 3582"/>
                <a:gd name="TY37" fmla="*/ 3118 h 3582"/>
                <a:gd name="TX38" fmla="*/ 731 w 3582"/>
                <a:gd name="TY38" fmla="*/ 3240 h 3582"/>
                <a:gd name="TX39" fmla="*/ 901 w 3582"/>
                <a:gd name="TY39" fmla="*/ 3337 h 3582"/>
                <a:gd name="TX40" fmla="*/ 901 w 3582"/>
                <a:gd name="TY40" fmla="*/ 3337 h 3582"/>
                <a:gd name="TX41" fmla="*/ 1048 w 3582"/>
                <a:gd name="TY41" fmla="*/ 3410 h 3582"/>
                <a:gd name="TX42" fmla="*/ 1218 w 3582"/>
                <a:gd name="TY42" fmla="*/ 3484 h 3582"/>
                <a:gd name="TX43" fmla="*/ 1389 w 3582"/>
                <a:gd name="TY43" fmla="*/ 3532 h 3582"/>
                <a:gd name="TX44" fmla="*/ 1559 w 3582"/>
                <a:gd name="TY44" fmla="*/ 3557 h 3582"/>
                <a:gd name="TX45" fmla="*/ 1730 w 3582"/>
                <a:gd name="TY45" fmla="*/ 3581 h 3582"/>
                <a:gd name="TX46" fmla="*/ 1900 w 3582"/>
                <a:gd name="TY46" fmla="*/ 3581 h 3582"/>
                <a:gd name="TX47" fmla="*/ 2071 w 3582"/>
                <a:gd name="TY47" fmla="*/ 3557 h 3582"/>
                <a:gd name="TX48" fmla="*/ 2241 w 3582"/>
                <a:gd name="TY48" fmla="*/ 3508 h 3582"/>
                <a:gd name="TX49" fmla="*/ 2411 w 3582"/>
                <a:gd name="TY49" fmla="*/ 3459 h 3582"/>
                <a:gd name="TX50" fmla="*/ 2558 w 3582"/>
                <a:gd name="TY50" fmla="*/ 3410 h 3582"/>
                <a:gd name="TX51" fmla="*/ 2704 w 3582"/>
                <a:gd name="TY51" fmla="*/ 3313 h 3582"/>
                <a:gd name="TX52" fmla="*/ 2850 w 3582"/>
                <a:gd name="TY52" fmla="*/ 3216 h 3582"/>
                <a:gd name="TX53" fmla="*/ 2996 w 3582"/>
                <a:gd name="TY53" fmla="*/ 3118 h 3582"/>
                <a:gd name="TX54" fmla="*/ 3118 w 3582"/>
                <a:gd name="TY54" fmla="*/ 2996 h 3582"/>
                <a:gd name="TX55" fmla="*/ 3240 w 3582"/>
                <a:gd name="TY55" fmla="*/ 2850 h 3582"/>
                <a:gd name="TX56" fmla="*/ 3337 w 3582"/>
                <a:gd name="TY56" fmla="*/ 2704 h 3582"/>
                <a:gd name="TX57" fmla="*/ 3337 w 3582"/>
                <a:gd name="TY57" fmla="*/ 2704 h 3582"/>
                <a:gd name="TX58" fmla="*/ 3459 w 3582"/>
                <a:gd name="TY58" fmla="*/ 2412 h 3582"/>
                <a:gd name="TX59" fmla="*/ 3532 w 3582"/>
                <a:gd name="TY59" fmla="*/ 2144 h 3582"/>
                <a:gd name="TX60" fmla="*/ 3581 w 3582"/>
                <a:gd name="TY60" fmla="*/ 1852 h 3582"/>
                <a:gd name="TX61" fmla="*/ 3556 w 3582"/>
                <a:gd name="TY61" fmla="*/ 156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7" name="도형 16"/>
            <p:cNvSpPr>
              <a:spLocks/>
            </p:cNvSpPr>
            <p:nvPr/>
          </p:nvSpPr>
          <p:spPr>
            <a:xfrm>
              <a:off x="982980" y="666750"/>
              <a:ext cx="67945" cy="67945"/>
            </a:xfrm>
            <a:custGeom>
              <a:avLst/>
              <a:gdLst>
                <a:gd name="TX0" fmla="*/ 1389 w 3558"/>
                <a:gd name="TY0" fmla="*/ 1 h 3534"/>
                <a:gd name="TX1" fmla="*/ 1389 w 3558"/>
                <a:gd name="TY1" fmla="*/ 1 h 3534"/>
                <a:gd name="TX2" fmla="*/ 1194 w 3558"/>
                <a:gd name="TY2" fmla="*/ 50 h 3534"/>
                <a:gd name="TX3" fmla="*/ 999 w 3558"/>
                <a:gd name="TY3" fmla="*/ 147 h 3534"/>
                <a:gd name="TX4" fmla="*/ 804 w 3558"/>
                <a:gd name="TY4" fmla="*/ 245 h 3534"/>
                <a:gd name="TX5" fmla="*/ 634 w 3558"/>
                <a:gd name="TY5" fmla="*/ 366 h 3534"/>
                <a:gd name="TX6" fmla="*/ 634 w 3558"/>
                <a:gd name="TY6" fmla="*/ 366 h 3534"/>
                <a:gd name="TX7" fmla="*/ 488 w 3558"/>
                <a:gd name="TY7" fmla="*/ 488 h 3534"/>
                <a:gd name="TX8" fmla="*/ 390 w 3558"/>
                <a:gd name="TY8" fmla="*/ 634 h 3534"/>
                <a:gd name="TX9" fmla="*/ 268 w 3558"/>
                <a:gd name="TY9" fmla="*/ 780 h 3534"/>
                <a:gd name="TX10" fmla="*/ 195 w 3558"/>
                <a:gd name="TY10" fmla="*/ 926 h 3534"/>
                <a:gd name="TX11" fmla="*/ 122 w 3558"/>
                <a:gd name="TY11" fmla="*/ 1073 h 3534"/>
                <a:gd name="TX12" fmla="*/ 74 w 3558"/>
                <a:gd name="TY12" fmla="*/ 1243 h 3534"/>
                <a:gd name="TX13" fmla="*/ 25 w 3558"/>
                <a:gd name="TY13" fmla="*/ 1414 h 3534"/>
                <a:gd name="TX14" fmla="*/ 0 w 3558"/>
                <a:gd name="TY14" fmla="*/ 1584 h 3534"/>
                <a:gd name="TX15" fmla="*/ 0 w 3558"/>
                <a:gd name="TY15" fmla="*/ 1755 h 3534"/>
                <a:gd name="TX16" fmla="*/ 0 w 3558"/>
                <a:gd name="TY16" fmla="*/ 1925 h 3534"/>
                <a:gd name="TX17" fmla="*/ 25 w 3558"/>
                <a:gd name="TY17" fmla="*/ 2096 h 3534"/>
                <a:gd name="TX18" fmla="*/ 74 w 3558"/>
                <a:gd name="TY18" fmla="*/ 2266 h 3534"/>
                <a:gd name="TX19" fmla="*/ 122 w 3558"/>
                <a:gd name="TY19" fmla="*/ 2412 h 3534"/>
                <a:gd name="TX20" fmla="*/ 195 w 3558"/>
                <a:gd name="TY20" fmla="*/ 2583 h 3534"/>
                <a:gd name="TX21" fmla="*/ 293 w 3558"/>
                <a:gd name="TY21" fmla="*/ 2729 h 3534"/>
                <a:gd name="TX22" fmla="*/ 415 w 3558"/>
                <a:gd name="TY22" fmla="*/ 2875 h 3534"/>
                <a:gd name="TX23" fmla="*/ 415 w 3558"/>
                <a:gd name="TY23" fmla="*/ 2875 h 3534"/>
                <a:gd name="TX24" fmla="*/ 536 w 3558"/>
                <a:gd name="TY24" fmla="*/ 3021 h 3534"/>
                <a:gd name="TX25" fmla="*/ 658 w 3558"/>
                <a:gd name="TY25" fmla="*/ 3143 h 3534"/>
                <a:gd name="TX26" fmla="*/ 804 w 3558"/>
                <a:gd name="TY26" fmla="*/ 3240 h 3534"/>
                <a:gd name="TX27" fmla="*/ 950 w 3558"/>
                <a:gd name="TY27" fmla="*/ 3313 h 3534"/>
                <a:gd name="TX28" fmla="*/ 1121 w 3558"/>
                <a:gd name="TY28" fmla="*/ 3386 h 3534"/>
                <a:gd name="TX29" fmla="*/ 1267 w 3558"/>
                <a:gd name="TY29" fmla="*/ 3459 h 3534"/>
                <a:gd name="TX30" fmla="*/ 1437 w 3558"/>
                <a:gd name="TY30" fmla="*/ 3484 h 3534"/>
                <a:gd name="TX31" fmla="*/ 1608 w 3558"/>
                <a:gd name="TY31" fmla="*/ 3508 h 3534"/>
                <a:gd name="TX32" fmla="*/ 1778 w 3558"/>
                <a:gd name="TY32" fmla="*/ 3532 h 3534"/>
                <a:gd name="TX33" fmla="*/ 1949 w 3558"/>
                <a:gd name="TY33" fmla="*/ 3508 h 3534"/>
                <a:gd name="TX34" fmla="*/ 2119 w 3558"/>
                <a:gd name="TY34" fmla="*/ 3484 h 3534"/>
                <a:gd name="TX35" fmla="*/ 2290 w 3558"/>
                <a:gd name="TY35" fmla="*/ 3435 h 3534"/>
                <a:gd name="TX36" fmla="*/ 2460 w 3558"/>
                <a:gd name="TY36" fmla="*/ 3386 h 3534"/>
                <a:gd name="TX37" fmla="*/ 2606 w 3558"/>
                <a:gd name="TY37" fmla="*/ 3313 h 3534"/>
                <a:gd name="TX38" fmla="*/ 2777 w 3558"/>
                <a:gd name="TY38" fmla="*/ 3216 h 3534"/>
                <a:gd name="TX39" fmla="*/ 2923 w 3558"/>
                <a:gd name="TY39" fmla="*/ 3118 h 3534"/>
                <a:gd name="TX40" fmla="*/ 2923 w 3558"/>
                <a:gd name="TY40" fmla="*/ 3118 h 3534"/>
                <a:gd name="TX41" fmla="*/ 3045 w 3558"/>
                <a:gd name="TY41" fmla="*/ 2997 h 3534"/>
                <a:gd name="TX42" fmla="*/ 3167 w 3558"/>
                <a:gd name="TY42" fmla="*/ 2851 h 3534"/>
                <a:gd name="TX43" fmla="*/ 3264 w 3558"/>
                <a:gd name="TY43" fmla="*/ 2704 h 3534"/>
                <a:gd name="TX44" fmla="*/ 3361 w 3558"/>
                <a:gd name="TY44" fmla="*/ 2558 h 3534"/>
                <a:gd name="TX45" fmla="*/ 3435 w 3558"/>
                <a:gd name="TY45" fmla="*/ 2412 h 3534"/>
                <a:gd name="TX46" fmla="*/ 3483 w 3558"/>
                <a:gd name="TY46" fmla="*/ 2242 h 3534"/>
                <a:gd name="TX47" fmla="*/ 3532 w 3558"/>
                <a:gd name="TY47" fmla="*/ 2071 h 3534"/>
                <a:gd name="TX48" fmla="*/ 3556 w 3558"/>
                <a:gd name="TY48" fmla="*/ 1901 h 3534"/>
                <a:gd name="TX49" fmla="*/ 3556 w 3558"/>
                <a:gd name="TY49" fmla="*/ 1730 h 3534"/>
                <a:gd name="TX50" fmla="*/ 3556 w 3558"/>
                <a:gd name="TY50" fmla="*/ 1560 h 3534"/>
                <a:gd name="TX51" fmla="*/ 3532 w 3558"/>
                <a:gd name="TY51" fmla="*/ 1389 h 3534"/>
                <a:gd name="TX52" fmla="*/ 3483 w 3558"/>
                <a:gd name="TY52" fmla="*/ 1219 h 3534"/>
                <a:gd name="TX53" fmla="*/ 3410 w 3558"/>
                <a:gd name="TY53" fmla="*/ 1048 h 3534"/>
                <a:gd name="TX54" fmla="*/ 3337 w 3558"/>
                <a:gd name="TY54" fmla="*/ 902 h 3534"/>
                <a:gd name="TX55" fmla="*/ 3264 w 3558"/>
                <a:gd name="TY55" fmla="*/ 756 h 3534"/>
                <a:gd name="TX56" fmla="*/ 3142 w 3558"/>
                <a:gd name="TY56" fmla="*/ 610 h 3534"/>
                <a:gd name="TX57" fmla="*/ 3142 w 3558"/>
                <a:gd name="TY57" fmla="*/ 610 h 3534"/>
                <a:gd name="TX58" fmla="*/ 2972 w 3558"/>
                <a:gd name="TY58" fmla="*/ 415 h 3534"/>
                <a:gd name="TX59" fmla="*/ 2753 w 3558"/>
                <a:gd name="TY59" fmla="*/ 245 h 3534"/>
                <a:gd name="TX60" fmla="*/ 2533 w 3558"/>
                <a:gd name="TY60" fmla="*/ 123 h 3534"/>
                <a:gd name="TX61" fmla="*/ 2314 w 3558"/>
                <a:gd name="TY61" fmla="*/ 50 h 35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34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8" name="도형 17"/>
            <p:cNvSpPr>
              <a:spLocks/>
            </p:cNvSpPr>
            <p:nvPr/>
          </p:nvSpPr>
          <p:spPr>
            <a:xfrm>
              <a:off x="1156335" y="518795"/>
              <a:ext cx="67945" cy="69215"/>
            </a:xfrm>
            <a:custGeom>
              <a:avLst/>
              <a:gdLst>
                <a:gd name="TX0" fmla="*/ 0 w 3558"/>
                <a:gd name="TY0" fmla="*/ 2022 h 3582"/>
                <a:gd name="TX1" fmla="*/ 0 w 3558"/>
                <a:gd name="TY1" fmla="*/ 2022 h 3582"/>
                <a:gd name="TX2" fmla="*/ 25 w 3558"/>
                <a:gd name="TY2" fmla="*/ 2216 h 3582"/>
                <a:gd name="TX3" fmla="*/ 98 w 3558"/>
                <a:gd name="TY3" fmla="*/ 2411 h 3582"/>
                <a:gd name="TX4" fmla="*/ 98 w 3558"/>
                <a:gd name="TY4" fmla="*/ 2411 h 3582"/>
                <a:gd name="TX5" fmla="*/ 171 w 3558"/>
                <a:gd name="TY5" fmla="*/ 2557 h 3582"/>
                <a:gd name="TX6" fmla="*/ 244 w 3558"/>
                <a:gd name="TY6" fmla="*/ 2728 h 3582"/>
                <a:gd name="TX7" fmla="*/ 341 w 3558"/>
                <a:gd name="TY7" fmla="*/ 2874 h 3582"/>
                <a:gd name="TX8" fmla="*/ 463 w 3558"/>
                <a:gd name="TY8" fmla="*/ 2996 h 3582"/>
                <a:gd name="TX9" fmla="*/ 585 w 3558"/>
                <a:gd name="TY9" fmla="*/ 3118 h 3582"/>
                <a:gd name="TX10" fmla="*/ 707 w 3558"/>
                <a:gd name="TY10" fmla="*/ 3239 h 3582"/>
                <a:gd name="TX11" fmla="*/ 853 w 3558"/>
                <a:gd name="TY11" fmla="*/ 3337 h 3582"/>
                <a:gd name="TX12" fmla="*/ 999 w 3558"/>
                <a:gd name="TY12" fmla="*/ 3410 h 3582"/>
                <a:gd name="TX13" fmla="*/ 1169 w 3558"/>
                <a:gd name="TY13" fmla="*/ 3483 h 3582"/>
                <a:gd name="TX14" fmla="*/ 1340 w 3558"/>
                <a:gd name="TY14" fmla="*/ 3532 h 3582"/>
                <a:gd name="TX15" fmla="*/ 1510 w 3558"/>
                <a:gd name="TY15" fmla="*/ 3556 h 3582"/>
                <a:gd name="TX16" fmla="*/ 1681 w 3558"/>
                <a:gd name="TY16" fmla="*/ 3580 h 3582"/>
                <a:gd name="TX17" fmla="*/ 1851 w 3558"/>
                <a:gd name="TY17" fmla="*/ 3580 h 3582"/>
                <a:gd name="TX18" fmla="*/ 2022 w 3558"/>
                <a:gd name="TY18" fmla="*/ 3556 h 3582"/>
                <a:gd name="TX19" fmla="*/ 2192 w 3558"/>
                <a:gd name="TY19" fmla="*/ 3532 h 3582"/>
                <a:gd name="TX20" fmla="*/ 2363 w 3558"/>
                <a:gd name="TY20" fmla="*/ 3459 h 3582"/>
                <a:gd name="TX21" fmla="*/ 2363 w 3558"/>
                <a:gd name="TY21" fmla="*/ 3459 h 3582"/>
                <a:gd name="TX22" fmla="*/ 2533 w 3558"/>
                <a:gd name="TY22" fmla="*/ 3410 h 3582"/>
                <a:gd name="TX23" fmla="*/ 2704 w 3558"/>
                <a:gd name="TY23" fmla="*/ 3312 h 3582"/>
                <a:gd name="TX24" fmla="*/ 2850 w 3558"/>
                <a:gd name="TY24" fmla="*/ 3215 h 3582"/>
                <a:gd name="TX25" fmla="*/ 2972 w 3558"/>
                <a:gd name="TY25" fmla="*/ 3093 h 3582"/>
                <a:gd name="TX26" fmla="*/ 3093 w 3558"/>
                <a:gd name="TY26" fmla="*/ 2971 h 3582"/>
                <a:gd name="TX27" fmla="*/ 3215 w 3558"/>
                <a:gd name="TY27" fmla="*/ 2850 h 3582"/>
                <a:gd name="TX28" fmla="*/ 3288 w 3558"/>
                <a:gd name="TY28" fmla="*/ 2704 h 3582"/>
                <a:gd name="TX29" fmla="*/ 3386 w 3558"/>
                <a:gd name="TY29" fmla="*/ 2557 h 3582"/>
                <a:gd name="TX30" fmla="*/ 3434 w 3558"/>
                <a:gd name="TY30" fmla="*/ 2387 h 3582"/>
                <a:gd name="TX31" fmla="*/ 3483 w 3558"/>
                <a:gd name="TY31" fmla="*/ 2216 h 3582"/>
                <a:gd name="TX32" fmla="*/ 3532 w 3558"/>
                <a:gd name="TY32" fmla="*/ 2070 h 3582"/>
                <a:gd name="TX33" fmla="*/ 3556 w 3558"/>
                <a:gd name="TY33" fmla="*/ 1875 h 3582"/>
                <a:gd name="TX34" fmla="*/ 3556 w 3558"/>
                <a:gd name="TY34" fmla="*/ 1705 h 3582"/>
                <a:gd name="TX35" fmla="*/ 3532 w 3558"/>
                <a:gd name="TY35" fmla="*/ 1534 h 3582"/>
                <a:gd name="TX36" fmla="*/ 3507 w 3558"/>
                <a:gd name="TY36" fmla="*/ 1364 h 3582"/>
                <a:gd name="TX37" fmla="*/ 3434 w 3558"/>
                <a:gd name="TY37" fmla="*/ 1194 h 3582"/>
                <a:gd name="TX38" fmla="*/ 3434 w 3558"/>
                <a:gd name="TY38" fmla="*/ 1194 h 3582"/>
                <a:gd name="TX39" fmla="*/ 3361 w 3558"/>
                <a:gd name="TY39" fmla="*/ 1023 h 3582"/>
                <a:gd name="TX40" fmla="*/ 3288 w 3558"/>
                <a:gd name="TY40" fmla="*/ 853 h 3582"/>
                <a:gd name="TX41" fmla="*/ 3191 w 3558"/>
                <a:gd name="TY41" fmla="*/ 706 h 3582"/>
                <a:gd name="TX42" fmla="*/ 3069 w 3558"/>
                <a:gd name="TY42" fmla="*/ 585 h 3582"/>
                <a:gd name="TX43" fmla="*/ 2947 w 3558"/>
                <a:gd name="TY43" fmla="*/ 463 h 3582"/>
                <a:gd name="TX44" fmla="*/ 2825 w 3558"/>
                <a:gd name="TY44" fmla="*/ 341 h 3582"/>
                <a:gd name="TX45" fmla="*/ 2679 w 3558"/>
                <a:gd name="TY45" fmla="*/ 268 h 3582"/>
                <a:gd name="TX46" fmla="*/ 2533 w 3558"/>
                <a:gd name="TY46" fmla="*/ 171 h 3582"/>
                <a:gd name="TX47" fmla="*/ 2363 w 3558"/>
                <a:gd name="TY47" fmla="*/ 122 h 3582"/>
                <a:gd name="TX48" fmla="*/ 2192 w 3558"/>
                <a:gd name="TY48" fmla="*/ 73 h 3582"/>
                <a:gd name="TX49" fmla="*/ 2022 w 3558"/>
                <a:gd name="TY49" fmla="*/ 24 h 3582"/>
                <a:gd name="TX50" fmla="*/ 1851 w 3558"/>
                <a:gd name="TY50" fmla="*/ 24 h 3582"/>
                <a:gd name="TX51" fmla="*/ 1681 w 3558"/>
                <a:gd name="TY51" fmla="*/ 0 h 3582"/>
                <a:gd name="TX52" fmla="*/ 1510 w 3558"/>
                <a:gd name="TY52" fmla="*/ 24 h 3582"/>
                <a:gd name="TX53" fmla="*/ 1340 w 3558"/>
                <a:gd name="TY53" fmla="*/ 73 h 3582"/>
                <a:gd name="TX54" fmla="*/ 1169 w 3558"/>
                <a:gd name="TY54" fmla="*/ 122 h 3582"/>
                <a:gd name="TX55" fmla="*/ 1169 w 3558"/>
                <a:gd name="TY55" fmla="*/ 122 h 3582"/>
                <a:gd name="TX56" fmla="*/ 974 w 3558"/>
                <a:gd name="TY56" fmla="*/ 195 h 3582"/>
                <a:gd name="TX57" fmla="*/ 804 w 3558"/>
                <a:gd name="TY57" fmla="*/ 292 h 3582"/>
                <a:gd name="TX58" fmla="*/ 658 w 3558"/>
                <a:gd name="TY58" fmla="*/ 390 h 3582"/>
                <a:gd name="TX59" fmla="*/ 512 w 3558"/>
                <a:gd name="TY59" fmla="*/ 512 h 3582"/>
                <a:gd name="TX60" fmla="*/ 390 w 3558"/>
                <a:gd name="TY60" fmla="*/ 658 h 3582"/>
                <a:gd name="TX61" fmla="*/ 293 w 3558"/>
                <a:gd name="TY61" fmla="*/ 804 h 3582"/>
                <a:gd name="TX62" fmla="*/ 195 w 3558"/>
                <a:gd name="TY62" fmla="*/ 950 h 3582"/>
                <a:gd name="TX63" fmla="*/ 122 w 3558"/>
                <a:gd name="TY63" fmla="*/ 112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</a:cxnLst>
              <a:rect l="l" t="t" r="r" b="b"/>
              <a:pathLst>
                <a:path w="3558" h="3582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9" name="도형 18"/>
            <p:cNvSpPr>
              <a:spLocks/>
            </p:cNvSpPr>
            <p:nvPr/>
          </p:nvSpPr>
          <p:spPr>
            <a:xfrm>
              <a:off x="951865" y="459105"/>
              <a:ext cx="142875" cy="145415"/>
            </a:xfrm>
            <a:custGeom>
              <a:avLst/>
              <a:gdLst>
                <a:gd name="TX0" fmla="*/ 0 w 7552"/>
                <a:gd name="TY0" fmla="*/ 3776 h 7577"/>
                <a:gd name="TX1" fmla="*/ 0 w 7552"/>
                <a:gd name="TY1" fmla="*/ 3776 h 7577"/>
                <a:gd name="TX2" fmla="*/ 25 w 7552"/>
                <a:gd name="TY2" fmla="*/ 3410 h 7577"/>
                <a:gd name="TX3" fmla="*/ 73 w 7552"/>
                <a:gd name="TY3" fmla="*/ 3021 h 7577"/>
                <a:gd name="TX4" fmla="*/ 171 w 7552"/>
                <a:gd name="TY4" fmla="*/ 2655 h 7577"/>
                <a:gd name="TX5" fmla="*/ 293 w 7552"/>
                <a:gd name="TY5" fmla="*/ 2314 h 7577"/>
                <a:gd name="TX6" fmla="*/ 463 w 7552"/>
                <a:gd name="TY6" fmla="*/ 1973 h 7577"/>
                <a:gd name="TX7" fmla="*/ 658 w 7552"/>
                <a:gd name="TY7" fmla="*/ 1681 h 7577"/>
                <a:gd name="TX8" fmla="*/ 877 w 7552"/>
                <a:gd name="TY8" fmla="*/ 1389 h 7577"/>
                <a:gd name="TX9" fmla="*/ 1121 w 7552"/>
                <a:gd name="TY9" fmla="*/ 1121 h 7577"/>
                <a:gd name="TX10" fmla="*/ 1389 w 7552"/>
                <a:gd name="TY10" fmla="*/ 877 h 7577"/>
                <a:gd name="TX11" fmla="*/ 1656 w 7552"/>
                <a:gd name="TY11" fmla="*/ 658 h 7577"/>
                <a:gd name="TX12" fmla="*/ 1973 w 7552"/>
                <a:gd name="TY12" fmla="*/ 463 h 7577"/>
                <a:gd name="TX13" fmla="*/ 2314 w 7552"/>
                <a:gd name="TY13" fmla="*/ 293 h 7577"/>
                <a:gd name="TX14" fmla="*/ 2655 w 7552"/>
                <a:gd name="TY14" fmla="*/ 171 h 7577"/>
                <a:gd name="TX15" fmla="*/ 3020 w 7552"/>
                <a:gd name="TY15" fmla="*/ 74 h 7577"/>
                <a:gd name="TX16" fmla="*/ 3386 w 7552"/>
                <a:gd name="TY16" fmla="*/ 25 h 7577"/>
                <a:gd name="TX17" fmla="*/ 3775 w 7552"/>
                <a:gd name="TY17" fmla="*/ 1 h 7577"/>
                <a:gd name="TX18" fmla="*/ 3775 w 7552"/>
                <a:gd name="TY18" fmla="*/ 1 h 7577"/>
                <a:gd name="TX19" fmla="*/ 4165 w 7552"/>
                <a:gd name="TY19" fmla="*/ 25 h 7577"/>
                <a:gd name="TX20" fmla="*/ 4555 w 7552"/>
                <a:gd name="TY20" fmla="*/ 74 h 7577"/>
                <a:gd name="TX21" fmla="*/ 4896 w 7552"/>
                <a:gd name="TY21" fmla="*/ 171 h 7577"/>
                <a:gd name="TX22" fmla="*/ 5261 w 7552"/>
                <a:gd name="TY22" fmla="*/ 293 h 7577"/>
                <a:gd name="TX23" fmla="*/ 5578 w 7552"/>
                <a:gd name="TY23" fmla="*/ 463 h 7577"/>
                <a:gd name="TX24" fmla="*/ 5894 w 7552"/>
                <a:gd name="TY24" fmla="*/ 658 h 7577"/>
                <a:gd name="TX25" fmla="*/ 6186 w 7552"/>
                <a:gd name="TY25" fmla="*/ 877 h 7577"/>
                <a:gd name="TX26" fmla="*/ 6454 w 7552"/>
                <a:gd name="TY26" fmla="*/ 1121 h 7577"/>
                <a:gd name="TX27" fmla="*/ 6698 w 7552"/>
                <a:gd name="TY27" fmla="*/ 1389 h 7577"/>
                <a:gd name="TX28" fmla="*/ 6917 w 7552"/>
                <a:gd name="TY28" fmla="*/ 1681 h 7577"/>
                <a:gd name="TX29" fmla="*/ 7112 w 7552"/>
                <a:gd name="TY29" fmla="*/ 1973 h 7577"/>
                <a:gd name="TX30" fmla="*/ 7258 w 7552"/>
                <a:gd name="TY30" fmla="*/ 2314 h 7577"/>
                <a:gd name="TX31" fmla="*/ 7404 w 7552"/>
                <a:gd name="TY31" fmla="*/ 2655 h 7577"/>
                <a:gd name="TX32" fmla="*/ 7477 w 7552"/>
                <a:gd name="TY32" fmla="*/ 3021 h 7577"/>
                <a:gd name="TX33" fmla="*/ 7550 w 7552"/>
                <a:gd name="TY33" fmla="*/ 3410 h 7577"/>
                <a:gd name="TX34" fmla="*/ 7550 w 7552"/>
                <a:gd name="TY34" fmla="*/ 3776 h 7577"/>
                <a:gd name="TX35" fmla="*/ 7550 w 7552"/>
                <a:gd name="TY35" fmla="*/ 3776 h 7577"/>
                <a:gd name="TX36" fmla="*/ 7550 w 7552"/>
                <a:gd name="TY36" fmla="*/ 4165 h 7577"/>
                <a:gd name="TX37" fmla="*/ 7477 w 7552"/>
                <a:gd name="TY37" fmla="*/ 4555 h 7577"/>
                <a:gd name="TX38" fmla="*/ 7404 w 7552"/>
                <a:gd name="TY38" fmla="*/ 4920 h 7577"/>
                <a:gd name="TX39" fmla="*/ 7258 w 7552"/>
                <a:gd name="TY39" fmla="*/ 5261 h 7577"/>
                <a:gd name="TX40" fmla="*/ 7112 w 7552"/>
                <a:gd name="TY40" fmla="*/ 5578 h 7577"/>
                <a:gd name="TX41" fmla="*/ 6917 w 7552"/>
                <a:gd name="TY41" fmla="*/ 5895 h 7577"/>
                <a:gd name="TX42" fmla="*/ 6698 w 7552"/>
                <a:gd name="TY42" fmla="*/ 6187 h 7577"/>
                <a:gd name="TX43" fmla="*/ 6454 w 7552"/>
                <a:gd name="TY43" fmla="*/ 6455 h 7577"/>
                <a:gd name="TX44" fmla="*/ 6186 w 7552"/>
                <a:gd name="TY44" fmla="*/ 6698 h 7577"/>
                <a:gd name="TX45" fmla="*/ 5894 w 7552"/>
                <a:gd name="TY45" fmla="*/ 6917 h 7577"/>
                <a:gd name="TX46" fmla="*/ 5578 w 7552"/>
                <a:gd name="TY46" fmla="*/ 7112 h 7577"/>
                <a:gd name="TX47" fmla="*/ 5261 w 7552"/>
                <a:gd name="TY47" fmla="*/ 7258 h 7577"/>
                <a:gd name="TX48" fmla="*/ 4896 w 7552"/>
                <a:gd name="TY48" fmla="*/ 7405 h 7577"/>
                <a:gd name="TX49" fmla="*/ 4555 w 7552"/>
                <a:gd name="TY49" fmla="*/ 7478 h 7577"/>
                <a:gd name="TX50" fmla="*/ 4165 w 7552"/>
                <a:gd name="TY50" fmla="*/ 7551 h 7577"/>
                <a:gd name="TX51" fmla="*/ 3775 w 7552"/>
                <a:gd name="TY51" fmla="*/ 7575 h 7577"/>
                <a:gd name="TX52" fmla="*/ 3775 w 7552"/>
                <a:gd name="TY52" fmla="*/ 7575 h 7577"/>
                <a:gd name="TX53" fmla="*/ 3386 w 7552"/>
                <a:gd name="TY53" fmla="*/ 7551 h 7577"/>
                <a:gd name="TX54" fmla="*/ 3020 w 7552"/>
                <a:gd name="TY54" fmla="*/ 7478 h 7577"/>
                <a:gd name="TX55" fmla="*/ 2655 w 7552"/>
                <a:gd name="TY55" fmla="*/ 7405 h 7577"/>
                <a:gd name="TX56" fmla="*/ 2314 w 7552"/>
                <a:gd name="TY56" fmla="*/ 7258 h 7577"/>
                <a:gd name="TX57" fmla="*/ 1973 w 7552"/>
                <a:gd name="TY57" fmla="*/ 7112 h 7577"/>
                <a:gd name="TX58" fmla="*/ 1656 w 7552"/>
                <a:gd name="TY58" fmla="*/ 6917 h 7577"/>
                <a:gd name="TX59" fmla="*/ 1389 w 7552"/>
                <a:gd name="TY59" fmla="*/ 6698 h 7577"/>
                <a:gd name="TX60" fmla="*/ 1121 w 7552"/>
                <a:gd name="TY60" fmla="*/ 6455 h 7577"/>
                <a:gd name="TX61" fmla="*/ 877 w 7552"/>
                <a:gd name="TY61" fmla="*/ 6187 h 7577"/>
                <a:gd name="TX62" fmla="*/ 658 w 7552"/>
                <a:gd name="TY62" fmla="*/ 5895 h 7577"/>
                <a:gd name="TX63" fmla="*/ 463 w 7552"/>
                <a:gd name="TY63" fmla="*/ 5578 h 7577"/>
                <a:gd name="TX64" fmla="*/ 293 w 7552"/>
                <a:gd name="TY64" fmla="*/ 5261 h 7577"/>
                <a:gd name="TX65" fmla="*/ 171 w 7552"/>
                <a:gd name="TY65" fmla="*/ 4920 h 7577"/>
                <a:gd name="TX66" fmla="*/ 73 w 7552"/>
                <a:gd name="TY66" fmla="*/ 4555 h 7577"/>
                <a:gd name="TX67" fmla="*/ 25 w 7552"/>
                <a:gd name="TY67" fmla="*/ 4165 h 7577"/>
                <a:gd name="TX68" fmla="*/ 0 w 7552"/>
                <a:gd name="TY68" fmla="*/ 3776 h 7577"/>
                <a:gd name="TX69" fmla="*/ 0 w 7552"/>
                <a:gd name="TY69" fmla="*/ 3776 h 757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</a:cxnLst>
              <a:rect l="l" t="t" r="r" b="b"/>
              <a:pathLst>
                <a:path w="7552" h="7577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0" name="도형 19"/>
            <p:cNvSpPr>
              <a:spLocks/>
            </p:cNvSpPr>
            <p:nvPr/>
          </p:nvSpPr>
          <p:spPr>
            <a:xfrm>
              <a:off x="918210" y="393700"/>
              <a:ext cx="62230" cy="81280"/>
            </a:xfrm>
            <a:custGeom>
              <a:avLst/>
              <a:gdLst>
                <a:gd name="TX0" fmla="*/ 0 w 3265"/>
                <a:gd name="TY0" fmla="*/ 1 h 4240"/>
                <a:gd name="TX1" fmla="*/ 3264 w 3265"/>
                <a:gd name="TY1" fmla="*/ 4238 h 424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3265" h="424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1" name="도형 20"/>
            <p:cNvSpPr>
              <a:spLocks/>
            </p:cNvSpPr>
            <p:nvPr/>
          </p:nvSpPr>
          <p:spPr>
            <a:xfrm>
              <a:off x="1069340" y="374015"/>
              <a:ext cx="87630" cy="102870"/>
            </a:xfrm>
            <a:custGeom>
              <a:avLst/>
              <a:gdLst>
                <a:gd name="TX0" fmla="*/ 0 w 4605"/>
                <a:gd name="TY0" fmla="*/ 5359 h 5360"/>
                <a:gd name="TX1" fmla="*/ 4603 w 4605"/>
                <a:gd name="TY1" fmla="*/ 1 h 53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4605" h="536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2" name="도형 21"/>
            <p:cNvSpPr>
              <a:spLocks/>
            </p:cNvSpPr>
            <p:nvPr/>
          </p:nvSpPr>
          <p:spPr>
            <a:xfrm>
              <a:off x="1094105" y="540385"/>
              <a:ext cx="96520" cy="13335"/>
            </a:xfrm>
            <a:custGeom>
              <a:avLst/>
              <a:gdLst>
                <a:gd name="TX0" fmla="*/ 5090 w 5092"/>
                <a:gd name="TY0" fmla="*/ 658 h 660"/>
                <a:gd name="TX1" fmla="*/ 0 w 5092"/>
                <a:gd name="TY1" fmla="*/ 1 h 6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092" h="66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3" name="도형 22"/>
            <p:cNvSpPr>
              <a:spLocks/>
            </p:cNvSpPr>
            <p:nvPr/>
          </p:nvSpPr>
          <p:spPr>
            <a:xfrm>
              <a:off x="1016634" y="603250"/>
              <a:ext cx="4445" cy="97155"/>
            </a:xfrm>
            <a:custGeom>
              <a:avLst/>
              <a:gdLst>
                <a:gd name="TX0" fmla="*/ 0 w 197"/>
                <a:gd name="TY0" fmla="*/ 5067 h 5068"/>
                <a:gd name="TX1" fmla="*/ 195 w 197"/>
                <a:gd name="TY1" fmla="*/ 1 h 506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197" h="5068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4" name="도형 23"/>
            <p:cNvSpPr>
              <a:spLocks/>
            </p:cNvSpPr>
            <p:nvPr/>
          </p:nvSpPr>
          <p:spPr>
            <a:xfrm>
              <a:off x="850900" y="559435"/>
              <a:ext cx="107315" cy="45085"/>
            </a:xfrm>
            <a:custGeom>
              <a:avLst/>
              <a:gdLst>
                <a:gd name="TX0" fmla="*/ 0 w 5652"/>
                <a:gd name="TY0" fmla="*/ 2339 h 2341"/>
                <a:gd name="TX1" fmla="*/ 5651 w 5652"/>
                <a:gd name="TY1" fmla="*/ 1 h 234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652" h="234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hape 23"/>
          <p:cNvCxnSpPr/>
          <p:nvPr/>
        </p:nvCxnSpPr>
        <p:spPr>
          <a:xfrm>
            <a:off x="0" y="542789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4" name="Shape 24"/>
          <p:cNvSpPr/>
          <p:nvPr/>
        </p:nvSpPr>
        <p:spPr>
          <a:xfrm>
            <a:off x="817475" y="339830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600"/>
              </a:spcBef>
              <a:buClr>
                <a:srgbClr val="FFCD00"/>
              </a:buClr>
              <a:buSzPct val="1000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 dirty="0"/>
          </a:p>
        </p:txBody>
      </p:sp>
      <p:cxnSp>
        <p:nvCxnSpPr>
          <p:cNvPr id="27" name="Shape 27"/>
          <p:cNvCxnSpPr/>
          <p:nvPr/>
        </p:nvCxnSpPr>
        <p:spPr>
          <a:xfrm>
            <a:off x="5265650" y="542789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7" name="Shape 778">
            <a:extLst>
              <a:ext uri="{FF2B5EF4-FFF2-40B4-BE49-F238E27FC236}">
                <a16:creationId xmlns:a16="http://schemas.microsoft.com/office/drawing/2014/main" id="{B2133D12-C5F2-4752-A255-F6EFDD350051}"/>
              </a:ext>
            </a:extLst>
          </p:cNvPr>
          <p:cNvGrpSpPr/>
          <p:nvPr userDrawn="1"/>
        </p:nvGrpSpPr>
        <p:grpSpPr>
          <a:xfrm>
            <a:off x="817475" y="339830"/>
            <a:ext cx="405898" cy="394200"/>
            <a:chOff x="5233525" y="4954450"/>
            <a:chExt cx="538275" cy="516350"/>
          </a:xfrm>
        </p:grpSpPr>
        <p:sp>
          <p:nvSpPr>
            <p:cNvPr id="8" name="Shape 779">
              <a:extLst>
                <a:ext uri="{FF2B5EF4-FFF2-40B4-BE49-F238E27FC236}">
                  <a16:creationId xmlns:a16="http://schemas.microsoft.com/office/drawing/2014/main" id="{13995AE5-E417-4D15-AF92-25A4BECDF481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780">
              <a:extLst>
                <a:ext uri="{FF2B5EF4-FFF2-40B4-BE49-F238E27FC236}">
                  <a16:creationId xmlns:a16="http://schemas.microsoft.com/office/drawing/2014/main" id="{10A72321-5086-4990-9037-B932C54B09CE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781">
              <a:extLst>
                <a:ext uri="{FF2B5EF4-FFF2-40B4-BE49-F238E27FC236}">
                  <a16:creationId xmlns:a16="http://schemas.microsoft.com/office/drawing/2014/main" id="{307514D0-C7FC-45AF-87D4-45F55A1B8C5E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782">
              <a:extLst>
                <a:ext uri="{FF2B5EF4-FFF2-40B4-BE49-F238E27FC236}">
                  <a16:creationId xmlns:a16="http://schemas.microsoft.com/office/drawing/2014/main" id="{4BC8207C-7047-404D-B34B-5514F5D9BFDD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783">
              <a:extLst>
                <a:ext uri="{FF2B5EF4-FFF2-40B4-BE49-F238E27FC236}">
                  <a16:creationId xmlns:a16="http://schemas.microsoft.com/office/drawing/2014/main" id="{7743EF04-B2FC-49D9-B2A2-434F4A3E12E9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784">
              <a:extLst>
                <a:ext uri="{FF2B5EF4-FFF2-40B4-BE49-F238E27FC236}">
                  <a16:creationId xmlns:a16="http://schemas.microsoft.com/office/drawing/2014/main" id="{E874C700-ED00-4B94-93A9-92188065655E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785">
              <a:extLst>
                <a:ext uri="{FF2B5EF4-FFF2-40B4-BE49-F238E27FC236}">
                  <a16:creationId xmlns:a16="http://schemas.microsoft.com/office/drawing/2014/main" id="{D358B3A3-C750-499D-A347-D7F812F50A48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786">
              <a:extLst>
                <a:ext uri="{FF2B5EF4-FFF2-40B4-BE49-F238E27FC236}">
                  <a16:creationId xmlns:a16="http://schemas.microsoft.com/office/drawing/2014/main" id="{7FFDFF76-ECF9-4B59-9D97-7DBBAD735A46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787">
              <a:extLst>
                <a:ext uri="{FF2B5EF4-FFF2-40B4-BE49-F238E27FC236}">
                  <a16:creationId xmlns:a16="http://schemas.microsoft.com/office/drawing/2014/main" id="{5944BD05-0C29-4AAA-97A3-72540ED49C1D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788">
              <a:extLst>
                <a:ext uri="{FF2B5EF4-FFF2-40B4-BE49-F238E27FC236}">
                  <a16:creationId xmlns:a16="http://schemas.microsoft.com/office/drawing/2014/main" id="{1C18DD4E-37C7-4D70-AE64-6A28C625A83B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789">
              <a:extLst>
                <a:ext uri="{FF2B5EF4-FFF2-40B4-BE49-F238E27FC236}">
                  <a16:creationId xmlns:a16="http://schemas.microsoft.com/office/drawing/2014/main" id="{F157CFE5-D21E-4DE8-A207-663EABA035A4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2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buSzPct val="100000"/>
              <a:defRPr sz="2000"/>
            </a:lvl4pPr>
            <a:lvl5pPr>
              <a:spcBef>
                <a:spcPts val="0"/>
              </a:spcBef>
              <a:buSzPct val="100000"/>
              <a:defRPr sz="2000"/>
            </a:lvl5pPr>
            <a:lvl6pPr>
              <a:spcBef>
                <a:spcPts val="0"/>
              </a:spcBef>
              <a:buSzPct val="100000"/>
              <a:defRPr sz="2000"/>
            </a:lvl6pPr>
            <a:lvl7pPr>
              <a:spcBef>
                <a:spcPts val="0"/>
              </a:spcBef>
              <a:buSzPct val="100000"/>
              <a:defRPr sz="2000"/>
            </a:lvl7pPr>
            <a:lvl8pPr>
              <a:spcBef>
                <a:spcPts val="0"/>
              </a:spcBef>
              <a:buSzPct val="100000"/>
              <a:defRPr sz="2000"/>
            </a:lvl8pPr>
            <a:lvl9pPr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buSzPct val="100000"/>
              <a:defRPr sz="2000"/>
            </a:lvl4pPr>
            <a:lvl5pPr>
              <a:spcBef>
                <a:spcPts val="0"/>
              </a:spcBef>
              <a:buSzPct val="100000"/>
              <a:defRPr sz="2000"/>
            </a:lvl5pPr>
            <a:lvl6pPr>
              <a:spcBef>
                <a:spcPts val="0"/>
              </a:spcBef>
              <a:buSzPct val="100000"/>
              <a:defRPr sz="2000"/>
            </a:lvl6pPr>
            <a:lvl7pPr>
              <a:spcBef>
                <a:spcPts val="0"/>
              </a:spcBef>
              <a:buSzPct val="100000"/>
              <a:defRPr sz="2000"/>
            </a:lvl7pPr>
            <a:lvl8pPr>
              <a:spcBef>
                <a:spcPts val="0"/>
              </a:spcBef>
              <a:buSzPct val="100000"/>
              <a:defRPr sz="2000"/>
            </a:lvl8pPr>
            <a:lvl9pPr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cxnSp>
        <p:nvCxnSpPr>
          <p:cNvPr id="8" name="Shape 23">
            <a:extLst>
              <a:ext uri="{FF2B5EF4-FFF2-40B4-BE49-F238E27FC236}">
                <a16:creationId xmlns:a16="http://schemas.microsoft.com/office/drawing/2014/main" id="{18BD86DA-372A-461B-9586-54211CF28A71}"/>
              </a:ext>
            </a:extLst>
          </p:cNvPr>
          <p:cNvCxnSpPr/>
          <p:nvPr userDrawn="1"/>
        </p:nvCxnSpPr>
        <p:spPr>
          <a:xfrm>
            <a:off x="0" y="542789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24">
            <a:extLst>
              <a:ext uri="{FF2B5EF4-FFF2-40B4-BE49-F238E27FC236}">
                <a16:creationId xmlns:a16="http://schemas.microsoft.com/office/drawing/2014/main" id="{C1B1410D-F709-427B-A930-079211C6784E}"/>
              </a:ext>
            </a:extLst>
          </p:cNvPr>
          <p:cNvSpPr/>
          <p:nvPr userDrawn="1"/>
        </p:nvSpPr>
        <p:spPr>
          <a:xfrm>
            <a:off x="817475" y="339830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0" name="Shape 27">
            <a:extLst>
              <a:ext uri="{FF2B5EF4-FFF2-40B4-BE49-F238E27FC236}">
                <a16:creationId xmlns:a16="http://schemas.microsoft.com/office/drawing/2014/main" id="{637E771C-CD66-40D8-9C65-C3D69CC9799B}"/>
              </a:ext>
            </a:extLst>
          </p:cNvPr>
          <p:cNvCxnSpPr/>
          <p:nvPr userDrawn="1"/>
        </p:nvCxnSpPr>
        <p:spPr>
          <a:xfrm>
            <a:off x="5265650" y="542789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13" name="Shape 778">
            <a:extLst>
              <a:ext uri="{FF2B5EF4-FFF2-40B4-BE49-F238E27FC236}">
                <a16:creationId xmlns:a16="http://schemas.microsoft.com/office/drawing/2014/main" id="{85C09084-C488-457A-BB42-13F77C50776B}"/>
              </a:ext>
            </a:extLst>
          </p:cNvPr>
          <p:cNvGrpSpPr/>
          <p:nvPr userDrawn="1"/>
        </p:nvGrpSpPr>
        <p:grpSpPr>
          <a:xfrm>
            <a:off x="817475" y="339830"/>
            <a:ext cx="405898" cy="394200"/>
            <a:chOff x="5233525" y="4954450"/>
            <a:chExt cx="538275" cy="516350"/>
          </a:xfrm>
        </p:grpSpPr>
        <p:sp>
          <p:nvSpPr>
            <p:cNvPr id="14" name="Shape 779">
              <a:extLst>
                <a:ext uri="{FF2B5EF4-FFF2-40B4-BE49-F238E27FC236}">
                  <a16:creationId xmlns:a16="http://schemas.microsoft.com/office/drawing/2014/main" id="{EF718A64-EB66-4089-93E4-27E9AACB58AA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780">
              <a:extLst>
                <a:ext uri="{FF2B5EF4-FFF2-40B4-BE49-F238E27FC236}">
                  <a16:creationId xmlns:a16="http://schemas.microsoft.com/office/drawing/2014/main" id="{C65A39DB-BD26-4ED1-BA4A-CF7E98645FB7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781">
              <a:extLst>
                <a:ext uri="{FF2B5EF4-FFF2-40B4-BE49-F238E27FC236}">
                  <a16:creationId xmlns:a16="http://schemas.microsoft.com/office/drawing/2014/main" id="{9B805393-E42B-4EDA-A90F-E411783DEC2D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782">
              <a:extLst>
                <a:ext uri="{FF2B5EF4-FFF2-40B4-BE49-F238E27FC236}">
                  <a16:creationId xmlns:a16="http://schemas.microsoft.com/office/drawing/2014/main" id="{7679BCB1-A1E3-4C3C-88CC-FB0019B1FCE1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783">
              <a:extLst>
                <a:ext uri="{FF2B5EF4-FFF2-40B4-BE49-F238E27FC236}">
                  <a16:creationId xmlns:a16="http://schemas.microsoft.com/office/drawing/2014/main" id="{547CD0BE-0F72-4C8C-ABA1-8F69FB229CE7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784">
              <a:extLst>
                <a:ext uri="{FF2B5EF4-FFF2-40B4-BE49-F238E27FC236}">
                  <a16:creationId xmlns:a16="http://schemas.microsoft.com/office/drawing/2014/main" id="{E19D020C-DC41-4F68-88BD-4E1D0B280B3C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785">
              <a:extLst>
                <a:ext uri="{FF2B5EF4-FFF2-40B4-BE49-F238E27FC236}">
                  <a16:creationId xmlns:a16="http://schemas.microsoft.com/office/drawing/2014/main" id="{5A9C0110-DAD3-4214-8765-637C2BA21C9C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786">
              <a:extLst>
                <a:ext uri="{FF2B5EF4-FFF2-40B4-BE49-F238E27FC236}">
                  <a16:creationId xmlns:a16="http://schemas.microsoft.com/office/drawing/2014/main" id="{FCC73C12-E2B3-4FFE-853F-E381710C9EDF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787">
              <a:extLst>
                <a:ext uri="{FF2B5EF4-FFF2-40B4-BE49-F238E27FC236}">
                  <a16:creationId xmlns:a16="http://schemas.microsoft.com/office/drawing/2014/main" id="{77E732E2-0619-4F57-86C2-6EBA5FF6CE07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788">
              <a:extLst>
                <a:ext uri="{FF2B5EF4-FFF2-40B4-BE49-F238E27FC236}">
                  <a16:creationId xmlns:a16="http://schemas.microsoft.com/office/drawing/2014/main" id="{9683A898-7B4F-4362-A5EA-37A8843223F7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789">
              <a:extLst>
                <a:ext uri="{FF2B5EF4-FFF2-40B4-BE49-F238E27FC236}">
                  <a16:creationId xmlns:a16="http://schemas.microsoft.com/office/drawing/2014/main" id="{B7E17EAD-26E8-442A-A7C8-4A2833B6C8CB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 txBox="1">
            <a:spLocks noGrp="1"/>
          </p:cNvSpPr>
          <p:nvPr>
            <p:ph type="ctrTitle"/>
          </p:nvPr>
        </p:nvSpPr>
        <p:spPr>
          <a:xfrm>
            <a:off x="996315" y="2004060"/>
            <a:ext cx="4524375" cy="11601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b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cxnSp>
        <p:nvCxnSpPr>
          <p:cNvPr id="9" name="도형 8"/>
          <p:cNvCxnSpPr/>
          <p:nvPr/>
        </p:nvCxnSpPr>
        <p:spPr>
          <a:xfrm>
            <a:off x="-5715" y="3676650"/>
            <a:ext cx="9162415" cy="635"/>
          </a:xfrm>
          <a:prstGeom prst="straightConnector1">
            <a:avLst/>
          </a:pr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도형 9"/>
          <p:cNvSpPr>
            <a:spLocks/>
          </p:cNvSpPr>
          <p:nvPr/>
        </p:nvSpPr>
        <p:spPr>
          <a:xfrm>
            <a:off x="1118235" y="3392805"/>
            <a:ext cx="567690" cy="567690"/>
          </a:xfrm>
          <a:prstGeom prst="ellipse">
            <a:avLst/>
          </a:prstGeom>
          <a:solidFill>
            <a:srgbClr val="FFCD00"/>
          </a:solidFill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latin typeface="Arial" charset="0"/>
              <a:ea typeface="Arial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75385" y="3459480"/>
            <a:ext cx="452755" cy="434340"/>
            <a:chOff x="1175385" y="3459480"/>
            <a:chExt cx="452755" cy="434340"/>
          </a:xfrm>
        </p:grpSpPr>
        <p:sp>
          <p:nvSpPr>
            <p:cNvPr id="6" name="도형 5"/>
            <p:cNvSpPr>
              <a:spLocks/>
            </p:cNvSpPr>
            <p:nvPr/>
          </p:nvSpPr>
          <p:spPr>
            <a:xfrm>
              <a:off x="1515110" y="3459480"/>
              <a:ext cx="75565" cy="75565"/>
            </a:xfrm>
            <a:custGeom>
              <a:avLst/>
              <a:gdLst>
                <a:gd name="TX0" fmla="*/ 1023 w 3582"/>
                <a:gd name="TY0" fmla="*/ 3410 h 3582"/>
                <a:gd name="TX1" fmla="*/ 1023 w 3582"/>
                <a:gd name="TY1" fmla="*/ 3410 h 3582"/>
                <a:gd name="TX2" fmla="*/ 1193 w 3582"/>
                <a:gd name="TY2" fmla="*/ 3483 h 3582"/>
                <a:gd name="TX3" fmla="*/ 1388 w 3582"/>
                <a:gd name="TY3" fmla="*/ 3532 h 3582"/>
                <a:gd name="TX4" fmla="*/ 1583 w 3582"/>
                <a:gd name="TY4" fmla="*/ 3556 h 3582"/>
                <a:gd name="TX5" fmla="*/ 1778 w 3582"/>
                <a:gd name="TY5" fmla="*/ 3581 h 3582"/>
                <a:gd name="TX6" fmla="*/ 1778 w 3582"/>
                <a:gd name="TY6" fmla="*/ 3581 h 3582"/>
                <a:gd name="TX7" fmla="*/ 1973 w 3582"/>
                <a:gd name="TY7" fmla="*/ 3556 h 3582"/>
                <a:gd name="TX8" fmla="*/ 2143 w 3582"/>
                <a:gd name="TY8" fmla="*/ 3532 h 3582"/>
                <a:gd name="TX9" fmla="*/ 2314 w 3582"/>
                <a:gd name="TY9" fmla="*/ 3508 h 3582"/>
                <a:gd name="TX10" fmla="*/ 2484 w 3582"/>
                <a:gd name="TY10" fmla="*/ 3435 h 3582"/>
                <a:gd name="TX11" fmla="*/ 2630 w 3582"/>
                <a:gd name="TY11" fmla="*/ 3361 h 3582"/>
                <a:gd name="TX12" fmla="*/ 2776 w 3582"/>
                <a:gd name="TY12" fmla="*/ 3264 h 3582"/>
                <a:gd name="TX13" fmla="*/ 2923 w 3582"/>
                <a:gd name="TY13" fmla="*/ 3167 h 3582"/>
                <a:gd name="TX14" fmla="*/ 3044 w 3582"/>
                <a:gd name="TY14" fmla="*/ 3045 h 3582"/>
                <a:gd name="TX15" fmla="*/ 3166 w 3582"/>
                <a:gd name="TY15" fmla="*/ 2923 h 3582"/>
                <a:gd name="TX16" fmla="*/ 3264 w 3582"/>
                <a:gd name="TY16" fmla="*/ 2801 h 3582"/>
                <a:gd name="TX17" fmla="*/ 3361 w 3582"/>
                <a:gd name="TY17" fmla="*/ 2631 h 3582"/>
                <a:gd name="TX18" fmla="*/ 3434 w 3582"/>
                <a:gd name="TY18" fmla="*/ 2485 h 3582"/>
                <a:gd name="TX19" fmla="*/ 3483 w 3582"/>
                <a:gd name="TY19" fmla="*/ 2314 h 3582"/>
                <a:gd name="TX20" fmla="*/ 3531 w 3582"/>
                <a:gd name="TY20" fmla="*/ 2144 h 3582"/>
                <a:gd name="TX21" fmla="*/ 3556 w 3582"/>
                <a:gd name="TY21" fmla="*/ 1973 h 3582"/>
                <a:gd name="TX22" fmla="*/ 3580 w 3582"/>
                <a:gd name="TY22" fmla="*/ 1803 h 3582"/>
                <a:gd name="TX23" fmla="*/ 3580 w 3582"/>
                <a:gd name="TY23" fmla="*/ 1803 h 3582"/>
                <a:gd name="TX24" fmla="*/ 3556 w 3582"/>
                <a:gd name="TY24" fmla="*/ 1608 h 3582"/>
                <a:gd name="TX25" fmla="*/ 3531 w 3582"/>
                <a:gd name="TY25" fmla="*/ 1437 h 3582"/>
                <a:gd name="TX26" fmla="*/ 3483 w 3582"/>
                <a:gd name="TY26" fmla="*/ 1267 h 3582"/>
                <a:gd name="TX27" fmla="*/ 3434 w 3582"/>
                <a:gd name="TY27" fmla="*/ 1096 h 3582"/>
                <a:gd name="TX28" fmla="*/ 3361 w 3582"/>
                <a:gd name="TY28" fmla="*/ 950 h 3582"/>
                <a:gd name="TX29" fmla="*/ 3264 w 3582"/>
                <a:gd name="TY29" fmla="*/ 804 h 3582"/>
                <a:gd name="TX30" fmla="*/ 3166 w 3582"/>
                <a:gd name="TY30" fmla="*/ 658 h 3582"/>
                <a:gd name="TX31" fmla="*/ 3044 w 3582"/>
                <a:gd name="TY31" fmla="*/ 536 h 3582"/>
                <a:gd name="TX32" fmla="*/ 2923 w 3582"/>
                <a:gd name="TY32" fmla="*/ 414 h 3582"/>
                <a:gd name="TX33" fmla="*/ 2776 w 3582"/>
                <a:gd name="TY33" fmla="*/ 317 h 3582"/>
                <a:gd name="TX34" fmla="*/ 2630 w 3582"/>
                <a:gd name="TY34" fmla="*/ 220 h 3582"/>
                <a:gd name="TX35" fmla="*/ 2484 w 3582"/>
                <a:gd name="TY35" fmla="*/ 147 h 3582"/>
                <a:gd name="TX36" fmla="*/ 2314 w 3582"/>
                <a:gd name="TY36" fmla="*/ 98 h 3582"/>
                <a:gd name="TX37" fmla="*/ 2143 w 3582"/>
                <a:gd name="TY37" fmla="*/ 49 h 3582"/>
                <a:gd name="TX38" fmla="*/ 1973 w 3582"/>
                <a:gd name="TY38" fmla="*/ 25 h 3582"/>
                <a:gd name="TX39" fmla="*/ 1778 w 3582"/>
                <a:gd name="TY39" fmla="*/ 0 h 3582"/>
                <a:gd name="TX40" fmla="*/ 1778 w 3582"/>
                <a:gd name="TY40" fmla="*/ 0 h 3582"/>
                <a:gd name="TX41" fmla="*/ 1607 w 3582"/>
                <a:gd name="TY41" fmla="*/ 25 h 3582"/>
                <a:gd name="TX42" fmla="*/ 1437 w 3582"/>
                <a:gd name="TY42" fmla="*/ 49 h 3582"/>
                <a:gd name="TX43" fmla="*/ 1266 w 3582"/>
                <a:gd name="TY43" fmla="*/ 98 h 3582"/>
                <a:gd name="TX44" fmla="*/ 1096 w 3582"/>
                <a:gd name="TY44" fmla="*/ 147 h 3582"/>
                <a:gd name="TX45" fmla="*/ 925 w 3582"/>
                <a:gd name="TY45" fmla="*/ 220 h 3582"/>
                <a:gd name="TX46" fmla="*/ 779 w 3582"/>
                <a:gd name="TY46" fmla="*/ 317 h 3582"/>
                <a:gd name="TX47" fmla="*/ 658 w 3582"/>
                <a:gd name="TY47" fmla="*/ 414 h 3582"/>
                <a:gd name="TX48" fmla="*/ 536 w 3582"/>
                <a:gd name="TY48" fmla="*/ 536 h 3582"/>
                <a:gd name="TX49" fmla="*/ 414 w 3582"/>
                <a:gd name="TY49" fmla="*/ 658 h 3582"/>
                <a:gd name="TX50" fmla="*/ 317 w 3582"/>
                <a:gd name="TY50" fmla="*/ 804 h 3582"/>
                <a:gd name="TX51" fmla="*/ 219 w 3582"/>
                <a:gd name="TY51" fmla="*/ 950 h 3582"/>
                <a:gd name="TX52" fmla="*/ 146 w 3582"/>
                <a:gd name="TY52" fmla="*/ 1096 h 3582"/>
                <a:gd name="TX53" fmla="*/ 73 w 3582"/>
                <a:gd name="TY53" fmla="*/ 1267 h 3582"/>
                <a:gd name="TX54" fmla="*/ 49 w 3582"/>
                <a:gd name="TY54" fmla="*/ 1437 h 3582"/>
                <a:gd name="TX55" fmla="*/ 24 w 3582"/>
                <a:gd name="TY55" fmla="*/ 1608 h 3582"/>
                <a:gd name="TX56" fmla="*/ 0 w 3582"/>
                <a:gd name="TY56" fmla="*/ 1803 h 3582"/>
                <a:gd name="TX57" fmla="*/ 0 w 3582"/>
                <a:gd name="TY57" fmla="*/ 1803 h 3582"/>
                <a:gd name="TX58" fmla="*/ 24 w 3582"/>
                <a:gd name="TY58" fmla="*/ 2071 h 3582"/>
                <a:gd name="TX59" fmla="*/ 97 w 3582"/>
                <a:gd name="TY59" fmla="*/ 2339 h 3582"/>
                <a:gd name="TX60" fmla="*/ 195 w 3582"/>
                <a:gd name="TY60" fmla="*/ 2582 h 3582"/>
                <a:gd name="TX61" fmla="*/ 317 w 3582"/>
                <a:gd name="TY61" fmla="*/ 2801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7" name="도형 6"/>
            <p:cNvSpPr>
              <a:spLocks/>
            </p:cNvSpPr>
            <p:nvPr/>
          </p:nvSpPr>
          <p:spPr>
            <a:xfrm>
              <a:off x="1250315" y="3481705"/>
              <a:ext cx="75565" cy="75565"/>
            </a:xfrm>
            <a:custGeom>
              <a:avLst/>
              <a:gdLst>
                <a:gd name="TX0" fmla="*/ 3191 w 3558"/>
                <a:gd name="TY0" fmla="*/ 2850 h 3558"/>
                <a:gd name="TX1" fmla="*/ 3191 w 3558"/>
                <a:gd name="TY1" fmla="*/ 2850 h 3558"/>
                <a:gd name="TX2" fmla="*/ 3313 w 3558"/>
                <a:gd name="TY2" fmla="*/ 2680 h 3558"/>
                <a:gd name="TX3" fmla="*/ 3410 w 3558"/>
                <a:gd name="TY3" fmla="*/ 2509 h 3558"/>
                <a:gd name="TX4" fmla="*/ 3483 w 3558"/>
                <a:gd name="TY4" fmla="*/ 2314 h 3558"/>
                <a:gd name="TX5" fmla="*/ 3532 w 3558"/>
                <a:gd name="TY5" fmla="*/ 2095 h 3558"/>
                <a:gd name="TX6" fmla="*/ 3532 w 3558"/>
                <a:gd name="TY6" fmla="*/ 2095 h 3558"/>
                <a:gd name="TX7" fmla="*/ 3556 w 3558"/>
                <a:gd name="TY7" fmla="*/ 1925 h 3558"/>
                <a:gd name="TX8" fmla="*/ 3556 w 3558"/>
                <a:gd name="TY8" fmla="*/ 1730 h 3558"/>
                <a:gd name="TX9" fmla="*/ 3556 w 3558"/>
                <a:gd name="TY9" fmla="*/ 1559 h 3558"/>
                <a:gd name="TX10" fmla="*/ 3508 w 3558"/>
                <a:gd name="TY10" fmla="*/ 1389 h 3558"/>
                <a:gd name="TX11" fmla="*/ 3459 w 3558"/>
                <a:gd name="TY11" fmla="*/ 1218 h 3558"/>
                <a:gd name="TX12" fmla="*/ 3410 w 3558"/>
                <a:gd name="TY12" fmla="*/ 1072 h 3558"/>
                <a:gd name="TX13" fmla="*/ 3337 w 3558"/>
                <a:gd name="TY13" fmla="*/ 902 h 3558"/>
                <a:gd name="TX14" fmla="*/ 3240 w 3558"/>
                <a:gd name="TY14" fmla="*/ 756 h 3558"/>
                <a:gd name="TX15" fmla="*/ 3142 w 3558"/>
                <a:gd name="TY15" fmla="*/ 634 h 3558"/>
                <a:gd name="TX16" fmla="*/ 3021 w 3558"/>
                <a:gd name="TY16" fmla="*/ 512 h 3558"/>
                <a:gd name="TX17" fmla="*/ 2899 w 3558"/>
                <a:gd name="TY17" fmla="*/ 390 h 3558"/>
                <a:gd name="TX18" fmla="*/ 2753 w 3558"/>
                <a:gd name="TY18" fmla="*/ 293 h 3558"/>
                <a:gd name="TX19" fmla="*/ 2606 w 3558"/>
                <a:gd name="TY19" fmla="*/ 196 h 3558"/>
                <a:gd name="TX20" fmla="*/ 2436 w 3558"/>
                <a:gd name="TY20" fmla="*/ 122 h 3558"/>
                <a:gd name="TX21" fmla="*/ 2266 w 3558"/>
                <a:gd name="TY21" fmla="*/ 74 h 3558"/>
                <a:gd name="TX22" fmla="*/ 2095 w 3558"/>
                <a:gd name="TY22" fmla="*/ 25 h 3558"/>
                <a:gd name="TX23" fmla="*/ 2095 w 3558"/>
                <a:gd name="TY23" fmla="*/ 25 h 3558"/>
                <a:gd name="TX24" fmla="*/ 1925 w 3558"/>
                <a:gd name="TY24" fmla="*/ 1 h 3558"/>
                <a:gd name="TX25" fmla="*/ 1730 w 3558"/>
                <a:gd name="TY25" fmla="*/ 1 h 3558"/>
                <a:gd name="TX26" fmla="*/ 1559 w 3558"/>
                <a:gd name="TY26" fmla="*/ 1 h 3558"/>
                <a:gd name="TX27" fmla="*/ 1389 w 3558"/>
                <a:gd name="TY27" fmla="*/ 25 h 3558"/>
                <a:gd name="TX28" fmla="*/ 1218 w 3558"/>
                <a:gd name="TY28" fmla="*/ 74 h 3558"/>
                <a:gd name="TX29" fmla="*/ 1072 w 3558"/>
                <a:gd name="TY29" fmla="*/ 147 h 3558"/>
                <a:gd name="TX30" fmla="*/ 902 w 3558"/>
                <a:gd name="TY30" fmla="*/ 220 h 3558"/>
                <a:gd name="TX31" fmla="*/ 756 w 3558"/>
                <a:gd name="TY31" fmla="*/ 317 h 3558"/>
                <a:gd name="TX32" fmla="*/ 634 w 3558"/>
                <a:gd name="TY32" fmla="*/ 415 h 3558"/>
                <a:gd name="TX33" fmla="*/ 512 w 3558"/>
                <a:gd name="TY33" fmla="*/ 537 h 3558"/>
                <a:gd name="TX34" fmla="*/ 390 w 3558"/>
                <a:gd name="TY34" fmla="*/ 658 h 3558"/>
                <a:gd name="TX35" fmla="*/ 293 w 3558"/>
                <a:gd name="TY35" fmla="*/ 804 h 3558"/>
                <a:gd name="TX36" fmla="*/ 195 w 3558"/>
                <a:gd name="TY36" fmla="*/ 951 h 3558"/>
                <a:gd name="TX37" fmla="*/ 122 w 3558"/>
                <a:gd name="TY37" fmla="*/ 1097 h 3558"/>
                <a:gd name="TX38" fmla="*/ 74 w 3558"/>
                <a:gd name="TY38" fmla="*/ 1267 h 3558"/>
                <a:gd name="TX39" fmla="*/ 25 w 3558"/>
                <a:gd name="TY39" fmla="*/ 1462 h 3558"/>
                <a:gd name="TX40" fmla="*/ 25 w 3558"/>
                <a:gd name="TY40" fmla="*/ 1462 h 3558"/>
                <a:gd name="TX41" fmla="*/ 1 w 3558"/>
                <a:gd name="TY41" fmla="*/ 1633 h 3558"/>
                <a:gd name="TX42" fmla="*/ 1 w 3558"/>
                <a:gd name="TY42" fmla="*/ 1803 h 3558"/>
                <a:gd name="TX43" fmla="*/ 1 w 3558"/>
                <a:gd name="TY43" fmla="*/ 1998 h 3558"/>
                <a:gd name="TX44" fmla="*/ 25 w 3558"/>
                <a:gd name="TY44" fmla="*/ 2168 h 3558"/>
                <a:gd name="TX45" fmla="*/ 74 w 3558"/>
                <a:gd name="TY45" fmla="*/ 2339 h 3558"/>
                <a:gd name="TX46" fmla="*/ 147 w 3558"/>
                <a:gd name="TY46" fmla="*/ 2485 h 3558"/>
                <a:gd name="TX47" fmla="*/ 220 w 3558"/>
                <a:gd name="TY47" fmla="*/ 2655 h 3558"/>
                <a:gd name="TX48" fmla="*/ 317 w 3558"/>
                <a:gd name="TY48" fmla="*/ 2777 h 3558"/>
                <a:gd name="TX49" fmla="*/ 415 w 3558"/>
                <a:gd name="TY49" fmla="*/ 2923 h 3558"/>
                <a:gd name="TX50" fmla="*/ 536 w 3558"/>
                <a:gd name="TY50" fmla="*/ 3045 h 3558"/>
                <a:gd name="TX51" fmla="*/ 658 w 3558"/>
                <a:gd name="TY51" fmla="*/ 3167 h 3558"/>
                <a:gd name="TX52" fmla="*/ 804 w 3558"/>
                <a:gd name="TY52" fmla="*/ 3264 h 3558"/>
                <a:gd name="TX53" fmla="*/ 950 w 3558"/>
                <a:gd name="TY53" fmla="*/ 3362 h 3558"/>
                <a:gd name="TX54" fmla="*/ 1096 w 3558"/>
                <a:gd name="TY54" fmla="*/ 3435 h 3558"/>
                <a:gd name="TX55" fmla="*/ 1267 w 3558"/>
                <a:gd name="TY55" fmla="*/ 3483 h 3558"/>
                <a:gd name="TX56" fmla="*/ 1462 w 3558"/>
                <a:gd name="TY56" fmla="*/ 3532 h 3558"/>
                <a:gd name="TX57" fmla="*/ 1462 w 3558"/>
                <a:gd name="TY57" fmla="*/ 3532 h 3558"/>
                <a:gd name="TX58" fmla="*/ 1705 w 3558"/>
                <a:gd name="TY58" fmla="*/ 3557 h 3558"/>
                <a:gd name="TX59" fmla="*/ 1973 w 3558"/>
                <a:gd name="TY59" fmla="*/ 3557 h 3558"/>
                <a:gd name="TX60" fmla="*/ 2217 w 3558"/>
                <a:gd name="TY60" fmla="*/ 3508 h 3558"/>
                <a:gd name="TX61" fmla="*/ 2460 w 3558"/>
                <a:gd name="TY61" fmla="*/ 3435 h 355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58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1" name="도형 10"/>
            <p:cNvSpPr>
              <a:spLocks/>
            </p:cNvSpPr>
            <p:nvPr/>
          </p:nvSpPr>
          <p:spPr>
            <a:xfrm>
              <a:off x="1175385" y="3712210"/>
              <a:ext cx="75565" cy="75565"/>
            </a:xfrm>
            <a:custGeom>
              <a:avLst/>
              <a:gdLst>
                <a:gd name="TX0" fmla="*/ 3215 w 3582"/>
                <a:gd name="TY0" fmla="*/ 707 h 3582"/>
                <a:gd name="TX1" fmla="*/ 3215 w 3582"/>
                <a:gd name="TY1" fmla="*/ 707 h 3582"/>
                <a:gd name="TX2" fmla="*/ 3093 w 3582"/>
                <a:gd name="TY2" fmla="*/ 585 h 3582"/>
                <a:gd name="TX3" fmla="*/ 2972 w 3582"/>
                <a:gd name="TY3" fmla="*/ 464 h 3582"/>
                <a:gd name="TX4" fmla="*/ 2850 w 3582"/>
                <a:gd name="TY4" fmla="*/ 342 h 3582"/>
                <a:gd name="TX5" fmla="*/ 2679 w 3582"/>
                <a:gd name="TY5" fmla="*/ 244 h 3582"/>
                <a:gd name="TX6" fmla="*/ 2679 w 3582"/>
                <a:gd name="TY6" fmla="*/ 244 h 3582"/>
                <a:gd name="TX7" fmla="*/ 2533 w 3582"/>
                <a:gd name="TY7" fmla="*/ 171 h 3582"/>
                <a:gd name="TX8" fmla="*/ 2363 w 3582"/>
                <a:gd name="TY8" fmla="*/ 98 h 3582"/>
                <a:gd name="TX9" fmla="*/ 2192 w 3582"/>
                <a:gd name="TY9" fmla="*/ 50 h 3582"/>
                <a:gd name="TX10" fmla="*/ 2022 w 3582"/>
                <a:gd name="TY10" fmla="*/ 25 h 3582"/>
                <a:gd name="TX11" fmla="*/ 1851 w 3582"/>
                <a:gd name="TY11" fmla="*/ 1 h 3582"/>
                <a:gd name="TX12" fmla="*/ 1681 w 3582"/>
                <a:gd name="TY12" fmla="*/ 25 h 3582"/>
                <a:gd name="TX13" fmla="*/ 1510 w 3582"/>
                <a:gd name="TY13" fmla="*/ 25 h 3582"/>
                <a:gd name="TX14" fmla="*/ 1340 w 3582"/>
                <a:gd name="TY14" fmla="*/ 74 h 3582"/>
                <a:gd name="TX15" fmla="*/ 1169 w 3582"/>
                <a:gd name="TY15" fmla="*/ 123 h 3582"/>
                <a:gd name="TX16" fmla="*/ 1023 w 3582"/>
                <a:gd name="TY16" fmla="*/ 196 h 3582"/>
                <a:gd name="TX17" fmla="*/ 877 w 3582"/>
                <a:gd name="TY17" fmla="*/ 269 h 3582"/>
                <a:gd name="TX18" fmla="*/ 731 w 3582"/>
                <a:gd name="TY18" fmla="*/ 366 h 3582"/>
                <a:gd name="TX19" fmla="*/ 585 w 3582"/>
                <a:gd name="TY19" fmla="*/ 488 h 3582"/>
                <a:gd name="TX20" fmla="*/ 463 w 3582"/>
                <a:gd name="TY20" fmla="*/ 610 h 3582"/>
                <a:gd name="TX21" fmla="*/ 341 w 3582"/>
                <a:gd name="TY21" fmla="*/ 731 h 3582"/>
                <a:gd name="TX22" fmla="*/ 244 w 3582"/>
                <a:gd name="TY22" fmla="*/ 902 h 3582"/>
                <a:gd name="TX23" fmla="*/ 244 w 3582"/>
                <a:gd name="TY23" fmla="*/ 902 h 3582"/>
                <a:gd name="TX24" fmla="*/ 171 w 3582"/>
                <a:gd name="TY24" fmla="*/ 1048 h 3582"/>
                <a:gd name="TX25" fmla="*/ 98 w 3582"/>
                <a:gd name="TY25" fmla="*/ 1219 h 3582"/>
                <a:gd name="TX26" fmla="*/ 49 w 3582"/>
                <a:gd name="TY26" fmla="*/ 1389 h 3582"/>
                <a:gd name="TX27" fmla="*/ 25 w 3582"/>
                <a:gd name="TY27" fmla="*/ 1560 h 3582"/>
                <a:gd name="TX28" fmla="*/ 0 w 3582"/>
                <a:gd name="TY28" fmla="*/ 1730 h 3582"/>
                <a:gd name="TX29" fmla="*/ 0 w 3582"/>
                <a:gd name="TY29" fmla="*/ 1900 h 3582"/>
                <a:gd name="TX30" fmla="*/ 25 w 3582"/>
                <a:gd name="TY30" fmla="*/ 2071 h 3582"/>
                <a:gd name="TX31" fmla="*/ 73 w 3582"/>
                <a:gd name="TY31" fmla="*/ 2241 h 3582"/>
                <a:gd name="TX32" fmla="*/ 122 w 3582"/>
                <a:gd name="TY32" fmla="*/ 2412 h 3582"/>
                <a:gd name="TX33" fmla="*/ 195 w 3582"/>
                <a:gd name="TY33" fmla="*/ 2558 h 3582"/>
                <a:gd name="TX34" fmla="*/ 268 w 3582"/>
                <a:gd name="TY34" fmla="*/ 2729 h 3582"/>
                <a:gd name="TX35" fmla="*/ 366 w 3582"/>
                <a:gd name="TY35" fmla="*/ 2850 h 3582"/>
                <a:gd name="TX36" fmla="*/ 463 w 3582"/>
                <a:gd name="TY36" fmla="*/ 2996 h 3582"/>
                <a:gd name="TX37" fmla="*/ 609 w 3582"/>
                <a:gd name="TY37" fmla="*/ 3118 h 3582"/>
                <a:gd name="TX38" fmla="*/ 731 w 3582"/>
                <a:gd name="TY38" fmla="*/ 3240 h 3582"/>
                <a:gd name="TX39" fmla="*/ 901 w 3582"/>
                <a:gd name="TY39" fmla="*/ 3337 h 3582"/>
                <a:gd name="TX40" fmla="*/ 901 w 3582"/>
                <a:gd name="TY40" fmla="*/ 3337 h 3582"/>
                <a:gd name="TX41" fmla="*/ 1048 w 3582"/>
                <a:gd name="TY41" fmla="*/ 3410 h 3582"/>
                <a:gd name="TX42" fmla="*/ 1218 w 3582"/>
                <a:gd name="TY42" fmla="*/ 3484 h 3582"/>
                <a:gd name="TX43" fmla="*/ 1389 w 3582"/>
                <a:gd name="TY43" fmla="*/ 3532 h 3582"/>
                <a:gd name="TX44" fmla="*/ 1559 w 3582"/>
                <a:gd name="TY44" fmla="*/ 3557 h 3582"/>
                <a:gd name="TX45" fmla="*/ 1730 w 3582"/>
                <a:gd name="TY45" fmla="*/ 3581 h 3582"/>
                <a:gd name="TX46" fmla="*/ 1900 w 3582"/>
                <a:gd name="TY46" fmla="*/ 3581 h 3582"/>
                <a:gd name="TX47" fmla="*/ 2071 w 3582"/>
                <a:gd name="TY47" fmla="*/ 3557 h 3582"/>
                <a:gd name="TX48" fmla="*/ 2241 w 3582"/>
                <a:gd name="TY48" fmla="*/ 3508 h 3582"/>
                <a:gd name="TX49" fmla="*/ 2411 w 3582"/>
                <a:gd name="TY49" fmla="*/ 3459 h 3582"/>
                <a:gd name="TX50" fmla="*/ 2558 w 3582"/>
                <a:gd name="TY50" fmla="*/ 3410 h 3582"/>
                <a:gd name="TX51" fmla="*/ 2704 w 3582"/>
                <a:gd name="TY51" fmla="*/ 3313 h 3582"/>
                <a:gd name="TX52" fmla="*/ 2850 w 3582"/>
                <a:gd name="TY52" fmla="*/ 3216 h 3582"/>
                <a:gd name="TX53" fmla="*/ 2996 w 3582"/>
                <a:gd name="TY53" fmla="*/ 3118 h 3582"/>
                <a:gd name="TX54" fmla="*/ 3118 w 3582"/>
                <a:gd name="TY54" fmla="*/ 2996 h 3582"/>
                <a:gd name="TX55" fmla="*/ 3240 w 3582"/>
                <a:gd name="TY55" fmla="*/ 2850 h 3582"/>
                <a:gd name="TX56" fmla="*/ 3337 w 3582"/>
                <a:gd name="TY56" fmla="*/ 2704 h 3582"/>
                <a:gd name="TX57" fmla="*/ 3337 w 3582"/>
                <a:gd name="TY57" fmla="*/ 2704 h 3582"/>
                <a:gd name="TX58" fmla="*/ 3459 w 3582"/>
                <a:gd name="TY58" fmla="*/ 2412 h 3582"/>
                <a:gd name="TX59" fmla="*/ 3532 w 3582"/>
                <a:gd name="TY59" fmla="*/ 2144 h 3582"/>
                <a:gd name="TX60" fmla="*/ 3581 w 3582"/>
                <a:gd name="TY60" fmla="*/ 1852 h 3582"/>
                <a:gd name="TX61" fmla="*/ 3556 w 3582"/>
                <a:gd name="TY61" fmla="*/ 156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2" name="도형 11"/>
            <p:cNvSpPr>
              <a:spLocks/>
            </p:cNvSpPr>
            <p:nvPr/>
          </p:nvSpPr>
          <p:spPr>
            <a:xfrm>
              <a:off x="1360170" y="3819525"/>
              <a:ext cx="75565" cy="74930"/>
            </a:xfrm>
            <a:custGeom>
              <a:avLst/>
              <a:gdLst>
                <a:gd name="TX0" fmla="*/ 1389 w 3558"/>
                <a:gd name="TY0" fmla="*/ 1 h 3534"/>
                <a:gd name="TX1" fmla="*/ 1389 w 3558"/>
                <a:gd name="TY1" fmla="*/ 1 h 3534"/>
                <a:gd name="TX2" fmla="*/ 1194 w 3558"/>
                <a:gd name="TY2" fmla="*/ 50 h 3534"/>
                <a:gd name="TX3" fmla="*/ 999 w 3558"/>
                <a:gd name="TY3" fmla="*/ 147 h 3534"/>
                <a:gd name="TX4" fmla="*/ 804 w 3558"/>
                <a:gd name="TY4" fmla="*/ 245 h 3534"/>
                <a:gd name="TX5" fmla="*/ 634 w 3558"/>
                <a:gd name="TY5" fmla="*/ 366 h 3534"/>
                <a:gd name="TX6" fmla="*/ 634 w 3558"/>
                <a:gd name="TY6" fmla="*/ 366 h 3534"/>
                <a:gd name="TX7" fmla="*/ 488 w 3558"/>
                <a:gd name="TY7" fmla="*/ 488 h 3534"/>
                <a:gd name="TX8" fmla="*/ 390 w 3558"/>
                <a:gd name="TY8" fmla="*/ 634 h 3534"/>
                <a:gd name="TX9" fmla="*/ 268 w 3558"/>
                <a:gd name="TY9" fmla="*/ 780 h 3534"/>
                <a:gd name="TX10" fmla="*/ 195 w 3558"/>
                <a:gd name="TY10" fmla="*/ 926 h 3534"/>
                <a:gd name="TX11" fmla="*/ 122 w 3558"/>
                <a:gd name="TY11" fmla="*/ 1073 h 3534"/>
                <a:gd name="TX12" fmla="*/ 74 w 3558"/>
                <a:gd name="TY12" fmla="*/ 1243 h 3534"/>
                <a:gd name="TX13" fmla="*/ 25 w 3558"/>
                <a:gd name="TY13" fmla="*/ 1414 h 3534"/>
                <a:gd name="TX14" fmla="*/ 0 w 3558"/>
                <a:gd name="TY14" fmla="*/ 1584 h 3534"/>
                <a:gd name="TX15" fmla="*/ 0 w 3558"/>
                <a:gd name="TY15" fmla="*/ 1755 h 3534"/>
                <a:gd name="TX16" fmla="*/ 0 w 3558"/>
                <a:gd name="TY16" fmla="*/ 1925 h 3534"/>
                <a:gd name="TX17" fmla="*/ 25 w 3558"/>
                <a:gd name="TY17" fmla="*/ 2096 h 3534"/>
                <a:gd name="TX18" fmla="*/ 74 w 3558"/>
                <a:gd name="TY18" fmla="*/ 2266 h 3534"/>
                <a:gd name="TX19" fmla="*/ 122 w 3558"/>
                <a:gd name="TY19" fmla="*/ 2412 h 3534"/>
                <a:gd name="TX20" fmla="*/ 195 w 3558"/>
                <a:gd name="TY20" fmla="*/ 2583 h 3534"/>
                <a:gd name="TX21" fmla="*/ 293 w 3558"/>
                <a:gd name="TY21" fmla="*/ 2729 h 3534"/>
                <a:gd name="TX22" fmla="*/ 415 w 3558"/>
                <a:gd name="TY22" fmla="*/ 2875 h 3534"/>
                <a:gd name="TX23" fmla="*/ 415 w 3558"/>
                <a:gd name="TY23" fmla="*/ 2875 h 3534"/>
                <a:gd name="TX24" fmla="*/ 536 w 3558"/>
                <a:gd name="TY24" fmla="*/ 3021 h 3534"/>
                <a:gd name="TX25" fmla="*/ 658 w 3558"/>
                <a:gd name="TY25" fmla="*/ 3143 h 3534"/>
                <a:gd name="TX26" fmla="*/ 804 w 3558"/>
                <a:gd name="TY26" fmla="*/ 3240 h 3534"/>
                <a:gd name="TX27" fmla="*/ 950 w 3558"/>
                <a:gd name="TY27" fmla="*/ 3313 h 3534"/>
                <a:gd name="TX28" fmla="*/ 1121 w 3558"/>
                <a:gd name="TY28" fmla="*/ 3386 h 3534"/>
                <a:gd name="TX29" fmla="*/ 1267 w 3558"/>
                <a:gd name="TY29" fmla="*/ 3459 h 3534"/>
                <a:gd name="TX30" fmla="*/ 1437 w 3558"/>
                <a:gd name="TY30" fmla="*/ 3484 h 3534"/>
                <a:gd name="TX31" fmla="*/ 1608 w 3558"/>
                <a:gd name="TY31" fmla="*/ 3508 h 3534"/>
                <a:gd name="TX32" fmla="*/ 1778 w 3558"/>
                <a:gd name="TY32" fmla="*/ 3532 h 3534"/>
                <a:gd name="TX33" fmla="*/ 1949 w 3558"/>
                <a:gd name="TY33" fmla="*/ 3508 h 3534"/>
                <a:gd name="TX34" fmla="*/ 2119 w 3558"/>
                <a:gd name="TY34" fmla="*/ 3484 h 3534"/>
                <a:gd name="TX35" fmla="*/ 2290 w 3558"/>
                <a:gd name="TY35" fmla="*/ 3435 h 3534"/>
                <a:gd name="TX36" fmla="*/ 2460 w 3558"/>
                <a:gd name="TY36" fmla="*/ 3386 h 3534"/>
                <a:gd name="TX37" fmla="*/ 2606 w 3558"/>
                <a:gd name="TY37" fmla="*/ 3313 h 3534"/>
                <a:gd name="TX38" fmla="*/ 2777 w 3558"/>
                <a:gd name="TY38" fmla="*/ 3216 h 3534"/>
                <a:gd name="TX39" fmla="*/ 2923 w 3558"/>
                <a:gd name="TY39" fmla="*/ 3118 h 3534"/>
                <a:gd name="TX40" fmla="*/ 2923 w 3558"/>
                <a:gd name="TY40" fmla="*/ 3118 h 3534"/>
                <a:gd name="TX41" fmla="*/ 3045 w 3558"/>
                <a:gd name="TY41" fmla="*/ 2997 h 3534"/>
                <a:gd name="TX42" fmla="*/ 3167 w 3558"/>
                <a:gd name="TY42" fmla="*/ 2851 h 3534"/>
                <a:gd name="TX43" fmla="*/ 3264 w 3558"/>
                <a:gd name="TY43" fmla="*/ 2704 h 3534"/>
                <a:gd name="TX44" fmla="*/ 3361 w 3558"/>
                <a:gd name="TY44" fmla="*/ 2558 h 3534"/>
                <a:gd name="TX45" fmla="*/ 3435 w 3558"/>
                <a:gd name="TY45" fmla="*/ 2412 h 3534"/>
                <a:gd name="TX46" fmla="*/ 3483 w 3558"/>
                <a:gd name="TY46" fmla="*/ 2242 h 3534"/>
                <a:gd name="TX47" fmla="*/ 3532 w 3558"/>
                <a:gd name="TY47" fmla="*/ 2071 h 3534"/>
                <a:gd name="TX48" fmla="*/ 3556 w 3558"/>
                <a:gd name="TY48" fmla="*/ 1901 h 3534"/>
                <a:gd name="TX49" fmla="*/ 3556 w 3558"/>
                <a:gd name="TY49" fmla="*/ 1730 h 3534"/>
                <a:gd name="TX50" fmla="*/ 3556 w 3558"/>
                <a:gd name="TY50" fmla="*/ 1560 h 3534"/>
                <a:gd name="TX51" fmla="*/ 3532 w 3558"/>
                <a:gd name="TY51" fmla="*/ 1389 h 3534"/>
                <a:gd name="TX52" fmla="*/ 3483 w 3558"/>
                <a:gd name="TY52" fmla="*/ 1219 h 3534"/>
                <a:gd name="TX53" fmla="*/ 3410 w 3558"/>
                <a:gd name="TY53" fmla="*/ 1048 h 3534"/>
                <a:gd name="TX54" fmla="*/ 3337 w 3558"/>
                <a:gd name="TY54" fmla="*/ 902 h 3534"/>
                <a:gd name="TX55" fmla="*/ 3264 w 3558"/>
                <a:gd name="TY55" fmla="*/ 756 h 3534"/>
                <a:gd name="TX56" fmla="*/ 3142 w 3558"/>
                <a:gd name="TY56" fmla="*/ 610 h 3534"/>
                <a:gd name="TX57" fmla="*/ 3142 w 3558"/>
                <a:gd name="TY57" fmla="*/ 610 h 3534"/>
                <a:gd name="TX58" fmla="*/ 2972 w 3558"/>
                <a:gd name="TY58" fmla="*/ 415 h 3534"/>
                <a:gd name="TX59" fmla="*/ 2753 w 3558"/>
                <a:gd name="TY59" fmla="*/ 245 h 3534"/>
                <a:gd name="TX60" fmla="*/ 2533 w 3558"/>
                <a:gd name="TY60" fmla="*/ 123 h 3534"/>
                <a:gd name="TX61" fmla="*/ 2314 w 3558"/>
                <a:gd name="TY61" fmla="*/ 50 h 35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34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3" name="도형 12"/>
            <p:cNvSpPr>
              <a:spLocks/>
            </p:cNvSpPr>
            <p:nvPr/>
          </p:nvSpPr>
          <p:spPr>
            <a:xfrm>
              <a:off x="1553210" y="3656330"/>
              <a:ext cx="75565" cy="75565"/>
            </a:xfrm>
            <a:custGeom>
              <a:avLst/>
              <a:gdLst>
                <a:gd name="TX0" fmla="*/ 0 w 3558"/>
                <a:gd name="TY0" fmla="*/ 2022 h 3582"/>
                <a:gd name="TX1" fmla="*/ 0 w 3558"/>
                <a:gd name="TY1" fmla="*/ 2022 h 3582"/>
                <a:gd name="TX2" fmla="*/ 25 w 3558"/>
                <a:gd name="TY2" fmla="*/ 2216 h 3582"/>
                <a:gd name="TX3" fmla="*/ 98 w 3558"/>
                <a:gd name="TY3" fmla="*/ 2411 h 3582"/>
                <a:gd name="TX4" fmla="*/ 98 w 3558"/>
                <a:gd name="TY4" fmla="*/ 2411 h 3582"/>
                <a:gd name="TX5" fmla="*/ 171 w 3558"/>
                <a:gd name="TY5" fmla="*/ 2557 h 3582"/>
                <a:gd name="TX6" fmla="*/ 244 w 3558"/>
                <a:gd name="TY6" fmla="*/ 2728 h 3582"/>
                <a:gd name="TX7" fmla="*/ 341 w 3558"/>
                <a:gd name="TY7" fmla="*/ 2874 h 3582"/>
                <a:gd name="TX8" fmla="*/ 463 w 3558"/>
                <a:gd name="TY8" fmla="*/ 2996 h 3582"/>
                <a:gd name="TX9" fmla="*/ 585 w 3558"/>
                <a:gd name="TY9" fmla="*/ 3118 h 3582"/>
                <a:gd name="TX10" fmla="*/ 707 w 3558"/>
                <a:gd name="TY10" fmla="*/ 3239 h 3582"/>
                <a:gd name="TX11" fmla="*/ 853 w 3558"/>
                <a:gd name="TY11" fmla="*/ 3337 h 3582"/>
                <a:gd name="TX12" fmla="*/ 999 w 3558"/>
                <a:gd name="TY12" fmla="*/ 3410 h 3582"/>
                <a:gd name="TX13" fmla="*/ 1169 w 3558"/>
                <a:gd name="TY13" fmla="*/ 3483 h 3582"/>
                <a:gd name="TX14" fmla="*/ 1340 w 3558"/>
                <a:gd name="TY14" fmla="*/ 3532 h 3582"/>
                <a:gd name="TX15" fmla="*/ 1510 w 3558"/>
                <a:gd name="TY15" fmla="*/ 3556 h 3582"/>
                <a:gd name="TX16" fmla="*/ 1681 w 3558"/>
                <a:gd name="TY16" fmla="*/ 3580 h 3582"/>
                <a:gd name="TX17" fmla="*/ 1851 w 3558"/>
                <a:gd name="TY17" fmla="*/ 3580 h 3582"/>
                <a:gd name="TX18" fmla="*/ 2022 w 3558"/>
                <a:gd name="TY18" fmla="*/ 3556 h 3582"/>
                <a:gd name="TX19" fmla="*/ 2192 w 3558"/>
                <a:gd name="TY19" fmla="*/ 3532 h 3582"/>
                <a:gd name="TX20" fmla="*/ 2363 w 3558"/>
                <a:gd name="TY20" fmla="*/ 3459 h 3582"/>
                <a:gd name="TX21" fmla="*/ 2363 w 3558"/>
                <a:gd name="TY21" fmla="*/ 3459 h 3582"/>
                <a:gd name="TX22" fmla="*/ 2533 w 3558"/>
                <a:gd name="TY22" fmla="*/ 3410 h 3582"/>
                <a:gd name="TX23" fmla="*/ 2704 w 3558"/>
                <a:gd name="TY23" fmla="*/ 3312 h 3582"/>
                <a:gd name="TX24" fmla="*/ 2850 w 3558"/>
                <a:gd name="TY24" fmla="*/ 3215 h 3582"/>
                <a:gd name="TX25" fmla="*/ 2972 w 3558"/>
                <a:gd name="TY25" fmla="*/ 3093 h 3582"/>
                <a:gd name="TX26" fmla="*/ 3093 w 3558"/>
                <a:gd name="TY26" fmla="*/ 2971 h 3582"/>
                <a:gd name="TX27" fmla="*/ 3215 w 3558"/>
                <a:gd name="TY27" fmla="*/ 2850 h 3582"/>
                <a:gd name="TX28" fmla="*/ 3288 w 3558"/>
                <a:gd name="TY28" fmla="*/ 2704 h 3582"/>
                <a:gd name="TX29" fmla="*/ 3386 w 3558"/>
                <a:gd name="TY29" fmla="*/ 2557 h 3582"/>
                <a:gd name="TX30" fmla="*/ 3434 w 3558"/>
                <a:gd name="TY30" fmla="*/ 2387 h 3582"/>
                <a:gd name="TX31" fmla="*/ 3483 w 3558"/>
                <a:gd name="TY31" fmla="*/ 2216 h 3582"/>
                <a:gd name="TX32" fmla="*/ 3532 w 3558"/>
                <a:gd name="TY32" fmla="*/ 2070 h 3582"/>
                <a:gd name="TX33" fmla="*/ 3556 w 3558"/>
                <a:gd name="TY33" fmla="*/ 1875 h 3582"/>
                <a:gd name="TX34" fmla="*/ 3556 w 3558"/>
                <a:gd name="TY34" fmla="*/ 1705 h 3582"/>
                <a:gd name="TX35" fmla="*/ 3532 w 3558"/>
                <a:gd name="TY35" fmla="*/ 1534 h 3582"/>
                <a:gd name="TX36" fmla="*/ 3507 w 3558"/>
                <a:gd name="TY36" fmla="*/ 1364 h 3582"/>
                <a:gd name="TX37" fmla="*/ 3434 w 3558"/>
                <a:gd name="TY37" fmla="*/ 1194 h 3582"/>
                <a:gd name="TX38" fmla="*/ 3434 w 3558"/>
                <a:gd name="TY38" fmla="*/ 1194 h 3582"/>
                <a:gd name="TX39" fmla="*/ 3361 w 3558"/>
                <a:gd name="TY39" fmla="*/ 1023 h 3582"/>
                <a:gd name="TX40" fmla="*/ 3288 w 3558"/>
                <a:gd name="TY40" fmla="*/ 853 h 3582"/>
                <a:gd name="TX41" fmla="*/ 3191 w 3558"/>
                <a:gd name="TY41" fmla="*/ 706 h 3582"/>
                <a:gd name="TX42" fmla="*/ 3069 w 3558"/>
                <a:gd name="TY42" fmla="*/ 585 h 3582"/>
                <a:gd name="TX43" fmla="*/ 2947 w 3558"/>
                <a:gd name="TY43" fmla="*/ 463 h 3582"/>
                <a:gd name="TX44" fmla="*/ 2825 w 3558"/>
                <a:gd name="TY44" fmla="*/ 341 h 3582"/>
                <a:gd name="TX45" fmla="*/ 2679 w 3558"/>
                <a:gd name="TY45" fmla="*/ 268 h 3582"/>
                <a:gd name="TX46" fmla="*/ 2533 w 3558"/>
                <a:gd name="TY46" fmla="*/ 171 h 3582"/>
                <a:gd name="TX47" fmla="*/ 2363 w 3558"/>
                <a:gd name="TY47" fmla="*/ 122 h 3582"/>
                <a:gd name="TX48" fmla="*/ 2192 w 3558"/>
                <a:gd name="TY48" fmla="*/ 73 h 3582"/>
                <a:gd name="TX49" fmla="*/ 2022 w 3558"/>
                <a:gd name="TY49" fmla="*/ 24 h 3582"/>
                <a:gd name="TX50" fmla="*/ 1851 w 3558"/>
                <a:gd name="TY50" fmla="*/ 24 h 3582"/>
                <a:gd name="TX51" fmla="*/ 1681 w 3558"/>
                <a:gd name="TY51" fmla="*/ 0 h 3582"/>
                <a:gd name="TX52" fmla="*/ 1510 w 3558"/>
                <a:gd name="TY52" fmla="*/ 24 h 3582"/>
                <a:gd name="TX53" fmla="*/ 1340 w 3558"/>
                <a:gd name="TY53" fmla="*/ 73 h 3582"/>
                <a:gd name="TX54" fmla="*/ 1169 w 3558"/>
                <a:gd name="TY54" fmla="*/ 122 h 3582"/>
                <a:gd name="TX55" fmla="*/ 1169 w 3558"/>
                <a:gd name="TY55" fmla="*/ 122 h 3582"/>
                <a:gd name="TX56" fmla="*/ 974 w 3558"/>
                <a:gd name="TY56" fmla="*/ 195 h 3582"/>
                <a:gd name="TX57" fmla="*/ 804 w 3558"/>
                <a:gd name="TY57" fmla="*/ 292 h 3582"/>
                <a:gd name="TX58" fmla="*/ 658 w 3558"/>
                <a:gd name="TY58" fmla="*/ 390 h 3582"/>
                <a:gd name="TX59" fmla="*/ 512 w 3558"/>
                <a:gd name="TY59" fmla="*/ 512 h 3582"/>
                <a:gd name="TX60" fmla="*/ 390 w 3558"/>
                <a:gd name="TY60" fmla="*/ 658 h 3582"/>
                <a:gd name="TX61" fmla="*/ 293 w 3558"/>
                <a:gd name="TY61" fmla="*/ 804 h 3582"/>
                <a:gd name="TX62" fmla="*/ 195 w 3558"/>
                <a:gd name="TY62" fmla="*/ 950 h 3582"/>
                <a:gd name="TX63" fmla="*/ 122 w 3558"/>
                <a:gd name="TY63" fmla="*/ 112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</a:cxnLst>
              <a:rect l="l" t="t" r="r" b="b"/>
              <a:pathLst>
                <a:path w="3558" h="3582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4" name="도형 13"/>
            <p:cNvSpPr>
              <a:spLocks/>
            </p:cNvSpPr>
            <p:nvPr/>
          </p:nvSpPr>
          <p:spPr>
            <a:xfrm>
              <a:off x="1325245" y="3590925"/>
              <a:ext cx="159385" cy="160020"/>
            </a:xfrm>
            <a:custGeom>
              <a:avLst/>
              <a:gdLst>
                <a:gd name="TX0" fmla="*/ 0 w 7552"/>
                <a:gd name="TY0" fmla="*/ 3776 h 7577"/>
                <a:gd name="TX1" fmla="*/ 0 w 7552"/>
                <a:gd name="TY1" fmla="*/ 3776 h 7577"/>
                <a:gd name="TX2" fmla="*/ 25 w 7552"/>
                <a:gd name="TY2" fmla="*/ 3410 h 7577"/>
                <a:gd name="TX3" fmla="*/ 73 w 7552"/>
                <a:gd name="TY3" fmla="*/ 3021 h 7577"/>
                <a:gd name="TX4" fmla="*/ 171 w 7552"/>
                <a:gd name="TY4" fmla="*/ 2655 h 7577"/>
                <a:gd name="TX5" fmla="*/ 293 w 7552"/>
                <a:gd name="TY5" fmla="*/ 2314 h 7577"/>
                <a:gd name="TX6" fmla="*/ 463 w 7552"/>
                <a:gd name="TY6" fmla="*/ 1973 h 7577"/>
                <a:gd name="TX7" fmla="*/ 658 w 7552"/>
                <a:gd name="TY7" fmla="*/ 1681 h 7577"/>
                <a:gd name="TX8" fmla="*/ 877 w 7552"/>
                <a:gd name="TY8" fmla="*/ 1389 h 7577"/>
                <a:gd name="TX9" fmla="*/ 1121 w 7552"/>
                <a:gd name="TY9" fmla="*/ 1121 h 7577"/>
                <a:gd name="TX10" fmla="*/ 1389 w 7552"/>
                <a:gd name="TY10" fmla="*/ 877 h 7577"/>
                <a:gd name="TX11" fmla="*/ 1656 w 7552"/>
                <a:gd name="TY11" fmla="*/ 658 h 7577"/>
                <a:gd name="TX12" fmla="*/ 1973 w 7552"/>
                <a:gd name="TY12" fmla="*/ 463 h 7577"/>
                <a:gd name="TX13" fmla="*/ 2314 w 7552"/>
                <a:gd name="TY13" fmla="*/ 293 h 7577"/>
                <a:gd name="TX14" fmla="*/ 2655 w 7552"/>
                <a:gd name="TY14" fmla="*/ 171 h 7577"/>
                <a:gd name="TX15" fmla="*/ 3020 w 7552"/>
                <a:gd name="TY15" fmla="*/ 74 h 7577"/>
                <a:gd name="TX16" fmla="*/ 3386 w 7552"/>
                <a:gd name="TY16" fmla="*/ 25 h 7577"/>
                <a:gd name="TX17" fmla="*/ 3775 w 7552"/>
                <a:gd name="TY17" fmla="*/ 1 h 7577"/>
                <a:gd name="TX18" fmla="*/ 3775 w 7552"/>
                <a:gd name="TY18" fmla="*/ 1 h 7577"/>
                <a:gd name="TX19" fmla="*/ 4165 w 7552"/>
                <a:gd name="TY19" fmla="*/ 25 h 7577"/>
                <a:gd name="TX20" fmla="*/ 4555 w 7552"/>
                <a:gd name="TY20" fmla="*/ 74 h 7577"/>
                <a:gd name="TX21" fmla="*/ 4896 w 7552"/>
                <a:gd name="TY21" fmla="*/ 171 h 7577"/>
                <a:gd name="TX22" fmla="*/ 5261 w 7552"/>
                <a:gd name="TY22" fmla="*/ 293 h 7577"/>
                <a:gd name="TX23" fmla="*/ 5578 w 7552"/>
                <a:gd name="TY23" fmla="*/ 463 h 7577"/>
                <a:gd name="TX24" fmla="*/ 5894 w 7552"/>
                <a:gd name="TY24" fmla="*/ 658 h 7577"/>
                <a:gd name="TX25" fmla="*/ 6186 w 7552"/>
                <a:gd name="TY25" fmla="*/ 877 h 7577"/>
                <a:gd name="TX26" fmla="*/ 6454 w 7552"/>
                <a:gd name="TY26" fmla="*/ 1121 h 7577"/>
                <a:gd name="TX27" fmla="*/ 6698 w 7552"/>
                <a:gd name="TY27" fmla="*/ 1389 h 7577"/>
                <a:gd name="TX28" fmla="*/ 6917 w 7552"/>
                <a:gd name="TY28" fmla="*/ 1681 h 7577"/>
                <a:gd name="TX29" fmla="*/ 7112 w 7552"/>
                <a:gd name="TY29" fmla="*/ 1973 h 7577"/>
                <a:gd name="TX30" fmla="*/ 7258 w 7552"/>
                <a:gd name="TY30" fmla="*/ 2314 h 7577"/>
                <a:gd name="TX31" fmla="*/ 7404 w 7552"/>
                <a:gd name="TY31" fmla="*/ 2655 h 7577"/>
                <a:gd name="TX32" fmla="*/ 7477 w 7552"/>
                <a:gd name="TY32" fmla="*/ 3021 h 7577"/>
                <a:gd name="TX33" fmla="*/ 7550 w 7552"/>
                <a:gd name="TY33" fmla="*/ 3410 h 7577"/>
                <a:gd name="TX34" fmla="*/ 7550 w 7552"/>
                <a:gd name="TY34" fmla="*/ 3776 h 7577"/>
                <a:gd name="TX35" fmla="*/ 7550 w 7552"/>
                <a:gd name="TY35" fmla="*/ 3776 h 7577"/>
                <a:gd name="TX36" fmla="*/ 7550 w 7552"/>
                <a:gd name="TY36" fmla="*/ 4165 h 7577"/>
                <a:gd name="TX37" fmla="*/ 7477 w 7552"/>
                <a:gd name="TY37" fmla="*/ 4555 h 7577"/>
                <a:gd name="TX38" fmla="*/ 7404 w 7552"/>
                <a:gd name="TY38" fmla="*/ 4920 h 7577"/>
                <a:gd name="TX39" fmla="*/ 7258 w 7552"/>
                <a:gd name="TY39" fmla="*/ 5261 h 7577"/>
                <a:gd name="TX40" fmla="*/ 7112 w 7552"/>
                <a:gd name="TY40" fmla="*/ 5578 h 7577"/>
                <a:gd name="TX41" fmla="*/ 6917 w 7552"/>
                <a:gd name="TY41" fmla="*/ 5895 h 7577"/>
                <a:gd name="TX42" fmla="*/ 6698 w 7552"/>
                <a:gd name="TY42" fmla="*/ 6187 h 7577"/>
                <a:gd name="TX43" fmla="*/ 6454 w 7552"/>
                <a:gd name="TY43" fmla="*/ 6455 h 7577"/>
                <a:gd name="TX44" fmla="*/ 6186 w 7552"/>
                <a:gd name="TY44" fmla="*/ 6698 h 7577"/>
                <a:gd name="TX45" fmla="*/ 5894 w 7552"/>
                <a:gd name="TY45" fmla="*/ 6917 h 7577"/>
                <a:gd name="TX46" fmla="*/ 5578 w 7552"/>
                <a:gd name="TY46" fmla="*/ 7112 h 7577"/>
                <a:gd name="TX47" fmla="*/ 5261 w 7552"/>
                <a:gd name="TY47" fmla="*/ 7258 h 7577"/>
                <a:gd name="TX48" fmla="*/ 4896 w 7552"/>
                <a:gd name="TY48" fmla="*/ 7405 h 7577"/>
                <a:gd name="TX49" fmla="*/ 4555 w 7552"/>
                <a:gd name="TY49" fmla="*/ 7478 h 7577"/>
                <a:gd name="TX50" fmla="*/ 4165 w 7552"/>
                <a:gd name="TY50" fmla="*/ 7551 h 7577"/>
                <a:gd name="TX51" fmla="*/ 3775 w 7552"/>
                <a:gd name="TY51" fmla="*/ 7575 h 7577"/>
                <a:gd name="TX52" fmla="*/ 3775 w 7552"/>
                <a:gd name="TY52" fmla="*/ 7575 h 7577"/>
                <a:gd name="TX53" fmla="*/ 3386 w 7552"/>
                <a:gd name="TY53" fmla="*/ 7551 h 7577"/>
                <a:gd name="TX54" fmla="*/ 3020 w 7552"/>
                <a:gd name="TY54" fmla="*/ 7478 h 7577"/>
                <a:gd name="TX55" fmla="*/ 2655 w 7552"/>
                <a:gd name="TY55" fmla="*/ 7405 h 7577"/>
                <a:gd name="TX56" fmla="*/ 2314 w 7552"/>
                <a:gd name="TY56" fmla="*/ 7258 h 7577"/>
                <a:gd name="TX57" fmla="*/ 1973 w 7552"/>
                <a:gd name="TY57" fmla="*/ 7112 h 7577"/>
                <a:gd name="TX58" fmla="*/ 1656 w 7552"/>
                <a:gd name="TY58" fmla="*/ 6917 h 7577"/>
                <a:gd name="TX59" fmla="*/ 1389 w 7552"/>
                <a:gd name="TY59" fmla="*/ 6698 h 7577"/>
                <a:gd name="TX60" fmla="*/ 1121 w 7552"/>
                <a:gd name="TY60" fmla="*/ 6455 h 7577"/>
                <a:gd name="TX61" fmla="*/ 877 w 7552"/>
                <a:gd name="TY61" fmla="*/ 6187 h 7577"/>
                <a:gd name="TX62" fmla="*/ 658 w 7552"/>
                <a:gd name="TY62" fmla="*/ 5895 h 7577"/>
                <a:gd name="TX63" fmla="*/ 463 w 7552"/>
                <a:gd name="TY63" fmla="*/ 5578 h 7577"/>
                <a:gd name="TX64" fmla="*/ 293 w 7552"/>
                <a:gd name="TY64" fmla="*/ 5261 h 7577"/>
                <a:gd name="TX65" fmla="*/ 171 w 7552"/>
                <a:gd name="TY65" fmla="*/ 4920 h 7577"/>
                <a:gd name="TX66" fmla="*/ 73 w 7552"/>
                <a:gd name="TY66" fmla="*/ 4555 h 7577"/>
                <a:gd name="TX67" fmla="*/ 25 w 7552"/>
                <a:gd name="TY67" fmla="*/ 4165 h 7577"/>
                <a:gd name="TX68" fmla="*/ 0 w 7552"/>
                <a:gd name="TY68" fmla="*/ 3776 h 7577"/>
                <a:gd name="TX69" fmla="*/ 0 w 7552"/>
                <a:gd name="TY69" fmla="*/ 3776 h 757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</a:cxnLst>
              <a:rect l="l" t="t" r="r" b="b"/>
              <a:pathLst>
                <a:path w="7552" h="7577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5" name="도형 14"/>
            <p:cNvSpPr>
              <a:spLocks/>
            </p:cNvSpPr>
            <p:nvPr/>
          </p:nvSpPr>
          <p:spPr>
            <a:xfrm>
              <a:off x="1287780" y="3519170"/>
              <a:ext cx="69215" cy="89535"/>
            </a:xfrm>
            <a:custGeom>
              <a:avLst/>
              <a:gdLst>
                <a:gd name="TX0" fmla="*/ 0 w 3265"/>
                <a:gd name="TY0" fmla="*/ 1 h 4240"/>
                <a:gd name="TX1" fmla="*/ 3264 w 3265"/>
                <a:gd name="TY1" fmla="*/ 4238 h 424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3265" h="424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6" name="도형 15"/>
            <p:cNvSpPr>
              <a:spLocks/>
            </p:cNvSpPr>
            <p:nvPr/>
          </p:nvSpPr>
          <p:spPr>
            <a:xfrm>
              <a:off x="1456055" y="3497580"/>
              <a:ext cx="97155" cy="113030"/>
            </a:xfrm>
            <a:custGeom>
              <a:avLst/>
              <a:gdLst>
                <a:gd name="TX0" fmla="*/ 0 w 4605"/>
                <a:gd name="TY0" fmla="*/ 5359 h 5360"/>
                <a:gd name="TX1" fmla="*/ 4603 w 4605"/>
                <a:gd name="TY1" fmla="*/ 1 h 53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4605" h="536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7" name="도형 16"/>
            <p:cNvSpPr>
              <a:spLocks/>
            </p:cNvSpPr>
            <p:nvPr/>
          </p:nvSpPr>
          <p:spPr>
            <a:xfrm>
              <a:off x="1483360" y="3680460"/>
              <a:ext cx="107315" cy="14605"/>
            </a:xfrm>
            <a:custGeom>
              <a:avLst/>
              <a:gdLst>
                <a:gd name="TX0" fmla="*/ 5090 w 5092"/>
                <a:gd name="TY0" fmla="*/ 658 h 660"/>
                <a:gd name="TX1" fmla="*/ 0 w 5092"/>
                <a:gd name="TY1" fmla="*/ 1 h 6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092" h="66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8" name="도형 17"/>
            <p:cNvSpPr>
              <a:spLocks/>
            </p:cNvSpPr>
            <p:nvPr/>
          </p:nvSpPr>
          <p:spPr>
            <a:xfrm>
              <a:off x="1397635" y="3749675"/>
              <a:ext cx="4445" cy="107315"/>
            </a:xfrm>
            <a:custGeom>
              <a:avLst/>
              <a:gdLst>
                <a:gd name="TX0" fmla="*/ 0 w 197"/>
                <a:gd name="TY0" fmla="*/ 5067 h 5068"/>
                <a:gd name="TX1" fmla="*/ 195 w 197"/>
                <a:gd name="TY1" fmla="*/ 1 h 506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197" h="5068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9" name="도형 18"/>
            <p:cNvSpPr>
              <a:spLocks/>
            </p:cNvSpPr>
            <p:nvPr/>
          </p:nvSpPr>
          <p:spPr>
            <a:xfrm>
              <a:off x="1212850" y="3700780"/>
              <a:ext cx="119380" cy="49530"/>
            </a:xfrm>
            <a:custGeom>
              <a:avLst/>
              <a:gdLst>
                <a:gd name="TX0" fmla="*/ 0 w 5652"/>
                <a:gd name="TY0" fmla="*/ 2339 h 2341"/>
                <a:gd name="TX1" fmla="*/ 5651 w 5652"/>
                <a:gd name="TY1" fmla="*/ 1 h 234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652" h="234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도형 22"/>
          <p:cNvCxnSpPr/>
          <p:nvPr/>
        </p:nvCxnSpPr>
        <p:spPr>
          <a:xfrm>
            <a:off x="0" y="542925"/>
            <a:ext cx="1376680" cy="635"/>
          </a:xfrm>
          <a:prstGeom prst="straightConnector1">
            <a:avLst/>
          </a:prstGeom>
          <a:noFill/>
          <a:ln w="9525" cap="flat" cmpd="sng">
            <a:solidFill>
              <a:srgbClr val="CCCCCC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도형 23"/>
          <p:cNvSpPr>
            <a:spLocks/>
          </p:cNvSpPr>
          <p:nvPr/>
        </p:nvSpPr>
        <p:spPr>
          <a:xfrm>
            <a:off x="817245" y="339725"/>
            <a:ext cx="406400" cy="406400"/>
          </a:xfrm>
          <a:prstGeom prst="ellipse">
            <a:avLst/>
          </a:prstGeom>
          <a:solidFill>
            <a:srgbClr val="FFCD00"/>
          </a:solidFill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latin typeface="Arial" charset="0"/>
              <a:ea typeface="Arial" charset="0"/>
            </a:endParaRPr>
          </a:p>
        </p:txBody>
      </p:sp>
      <p:sp>
        <p:nvSpPr>
          <p:cNvPr id="25" name="텍스트 개체 틀 24"/>
          <p:cNvSpPr txBox="1">
            <a:spLocks noGrp="1"/>
          </p:cNvSpPr>
          <p:nvPr>
            <p:ph type="title"/>
          </p:nvPr>
        </p:nvSpPr>
        <p:spPr>
          <a:xfrm>
            <a:off x="1381125" y="922655"/>
            <a:ext cx="3879215" cy="436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26" name="텍스트 개체 틀 25"/>
          <p:cNvSpPr txBox="1">
            <a:spLocks noGrp="1"/>
          </p:cNvSpPr>
          <p:nvPr>
            <p:ph type="body"/>
          </p:nvPr>
        </p:nvSpPr>
        <p:spPr>
          <a:xfrm>
            <a:off x="1381125" y="1616710"/>
            <a:ext cx="6810375" cy="31127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Char char="◉"/>
            </a:pPr>
            <a:endParaRPr/>
          </a:p>
        </p:txBody>
      </p:sp>
      <p:cxnSp>
        <p:nvCxnSpPr>
          <p:cNvPr id="27" name="도형 26"/>
          <p:cNvCxnSpPr/>
          <p:nvPr/>
        </p:nvCxnSpPr>
        <p:spPr>
          <a:xfrm>
            <a:off x="5265420" y="542925"/>
            <a:ext cx="3879215" cy="635"/>
          </a:xfrm>
          <a:prstGeom prst="straightConnector1">
            <a:avLst/>
          </a:prstGeom>
          <a:noFill/>
          <a:ln w="9525" cap="flat" cmpd="sng">
            <a:solidFill>
              <a:srgbClr val="CCCCCC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817245" y="339725"/>
            <a:ext cx="406400" cy="394970"/>
            <a:chOff x="817245" y="339725"/>
            <a:chExt cx="406400" cy="394970"/>
          </a:xfrm>
        </p:grpSpPr>
        <p:sp>
          <p:nvSpPr>
            <p:cNvPr id="8" name="도형 7"/>
            <p:cNvSpPr>
              <a:spLocks/>
            </p:cNvSpPr>
            <p:nvPr/>
          </p:nvSpPr>
          <p:spPr>
            <a:xfrm>
              <a:off x="1122045" y="339725"/>
              <a:ext cx="67945" cy="69215"/>
            </a:xfrm>
            <a:custGeom>
              <a:avLst/>
              <a:gdLst>
                <a:gd name="TX0" fmla="*/ 1023 w 3582"/>
                <a:gd name="TY0" fmla="*/ 3410 h 3582"/>
                <a:gd name="TX1" fmla="*/ 1023 w 3582"/>
                <a:gd name="TY1" fmla="*/ 3410 h 3582"/>
                <a:gd name="TX2" fmla="*/ 1193 w 3582"/>
                <a:gd name="TY2" fmla="*/ 3483 h 3582"/>
                <a:gd name="TX3" fmla="*/ 1388 w 3582"/>
                <a:gd name="TY3" fmla="*/ 3532 h 3582"/>
                <a:gd name="TX4" fmla="*/ 1583 w 3582"/>
                <a:gd name="TY4" fmla="*/ 3556 h 3582"/>
                <a:gd name="TX5" fmla="*/ 1778 w 3582"/>
                <a:gd name="TY5" fmla="*/ 3581 h 3582"/>
                <a:gd name="TX6" fmla="*/ 1778 w 3582"/>
                <a:gd name="TY6" fmla="*/ 3581 h 3582"/>
                <a:gd name="TX7" fmla="*/ 1973 w 3582"/>
                <a:gd name="TY7" fmla="*/ 3556 h 3582"/>
                <a:gd name="TX8" fmla="*/ 2143 w 3582"/>
                <a:gd name="TY8" fmla="*/ 3532 h 3582"/>
                <a:gd name="TX9" fmla="*/ 2314 w 3582"/>
                <a:gd name="TY9" fmla="*/ 3508 h 3582"/>
                <a:gd name="TX10" fmla="*/ 2484 w 3582"/>
                <a:gd name="TY10" fmla="*/ 3435 h 3582"/>
                <a:gd name="TX11" fmla="*/ 2630 w 3582"/>
                <a:gd name="TY11" fmla="*/ 3361 h 3582"/>
                <a:gd name="TX12" fmla="*/ 2776 w 3582"/>
                <a:gd name="TY12" fmla="*/ 3264 h 3582"/>
                <a:gd name="TX13" fmla="*/ 2923 w 3582"/>
                <a:gd name="TY13" fmla="*/ 3167 h 3582"/>
                <a:gd name="TX14" fmla="*/ 3044 w 3582"/>
                <a:gd name="TY14" fmla="*/ 3045 h 3582"/>
                <a:gd name="TX15" fmla="*/ 3166 w 3582"/>
                <a:gd name="TY15" fmla="*/ 2923 h 3582"/>
                <a:gd name="TX16" fmla="*/ 3264 w 3582"/>
                <a:gd name="TY16" fmla="*/ 2801 h 3582"/>
                <a:gd name="TX17" fmla="*/ 3361 w 3582"/>
                <a:gd name="TY17" fmla="*/ 2631 h 3582"/>
                <a:gd name="TX18" fmla="*/ 3434 w 3582"/>
                <a:gd name="TY18" fmla="*/ 2485 h 3582"/>
                <a:gd name="TX19" fmla="*/ 3483 w 3582"/>
                <a:gd name="TY19" fmla="*/ 2314 h 3582"/>
                <a:gd name="TX20" fmla="*/ 3531 w 3582"/>
                <a:gd name="TY20" fmla="*/ 2144 h 3582"/>
                <a:gd name="TX21" fmla="*/ 3556 w 3582"/>
                <a:gd name="TY21" fmla="*/ 1973 h 3582"/>
                <a:gd name="TX22" fmla="*/ 3580 w 3582"/>
                <a:gd name="TY22" fmla="*/ 1803 h 3582"/>
                <a:gd name="TX23" fmla="*/ 3580 w 3582"/>
                <a:gd name="TY23" fmla="*/ 1803 h 3582"/>
                <a:gd name="TX24" fmla="*/ 3556 w 3582"/>
                <a:gd name="TY24" fmla="*/ 1608 h 3582"/>
                <a:gd name="TX25" fmla="*/ 3531 w 3582"/>
                <a:gd name="TY25" fmla="*/ 1437 h 3582"/>
                <a:gd name="TX26" fmla="*/ 3483 w 3582"/>
                <a:gd name="TY26" fmla="*/ 1267 h 3582"/>
                <a:gd name="TX27" fmla="*/ 3434 w 3582"/>
                <a:gd name="TY27" fmla="*/ 1096 h 3582"/>
                <a:gd name="TX28" fmla="*/ 3361 w 3582"/>
                <a:gd name="TY28" fmla="*/ 950 h 3582"/>
                <a:gd name="TX29" fmla="*/ 3264 w 3582"/>
                <a:gd name="TY29" fmla="*/ 804 h 3582"/>
                <a:gd name="TX30" fmla="*/ 3166 w 3582"/>
                <a:gd name="TY30" fmla="*/ 658 h 3582"/>
                <a:gd name="TX31" fmla="*/ 3044 w 3582"/>
                <a:gd name="TY31" fmla="*/ 536 h 3582"/>
                <a:gd name="TX32" fmla="*/ 2923 w 3582"/>
                <a:gd name="TY32" fmla="*/ 414 h 3582"/>
                <a:gd name="TX33" fmla="*/ 2776 w 3582"/>
                <a:gd name="TY33" fmla="*/ 317 h 3582"/>
                <a:gd name="TX34" fmla="*/ 2630 w 3582"/>
                <a:gd name="TY34" fmla="*/ 220 h 3582"/>
                <a:gd name="TX35" fmla="*/ 2484 w 3582"/>
                <a:gd name="TY35" fmla="*/ 147 h 3582"/>
                <a:gd name="TX36" fmla="*/ 2314 w 3582"/>
                <a:gd name="TY36" fmla="*/ 98 h 3582"/>
                <a:gd name="TX37" fmla="*/ 2143 w 3582"/>
                <a:gd name="TY37" fmla="*/ 49 h 3582"/>
                <a:gd name="TX38" fmla="*/ 1973 w 3582"/>
                <a:gd name="TY38" fmla="*/ 25 h 3582"/>
                <a:gd name="TX39" fmla="*/ 1778 w 3582"/>
                <a:gd name="TY39" fmla="*/ 0 h 3582"/>
                <a:gd name="TX40" fmla="*/ 1778 w 3582"/>
                <a:gd name="TY40" fmla="*/ 0 h 3582"/>
                <a:gd name="TX41" fmla="*/ 1607 w 3582"/>
                <a:gd name="TY41" fmla="*/ 25 h 3582"/>
                <a:gd name="TX42" fmla="*/ 1437 w 3582"/>
                <a:gd name="TY42" fmla="*/ 49 h 3582"/>
                <a:gd name="TX43" fmla="*/ 1266 w 3582"/>
                <a:gd name="TY43" fmla="*/ 98 h 3582"/>
                <a:gd name="TX44" fmla="*/ 1096 w 3582"/>
                <a:gd name="TY44" fmla="*/ 147 h 3582"/>
                <a:gd name="TX45" fmla="*/ 925 w 3582"/>
                <a:gd name="TY45" fmla="*/ 220 h 3582"/>
                <a:gd name="TX46" fmla="*/ 779 w 3582"/>
                <a:gd name="TY46" fmla="*/ 317 h 3582"/>
                <a:gd name="TX47" fmla="*/ 658 w 3582"/>
                <a:gd name="TY47" fmla="*/ 414 h 3582"/>
                <a:gd name="TX48" fmla="*/ 536 w 3582"/>
                <a:gd name="TY48" fmla="*/ 536 h 3582"/>
                <a:gd name="TX49" fmla="*/ 414 w 3582"/>
                <a:gd name="TY49" fmla="*/ 658 h 3582"/>
                <a:gd name="TX50" fmla="*/ 317 w 3582"/>
                <a:gd name="TY50" fmla="*/ 804 h 3582"/>
                <a:gd name="TX51" fmla="*/ 219 w 3582"/>
                <a:gd name="TY51" fmla="*/ 950 h 3582"/>
                <a:gd name="TX52" fmla="*/ 146 w 3582"/>
                <a:gd name="TY52" fmla="*/ 1096 h 3582"/>
                <a:gd name="TX53" fmla="*/ 73 w 3582"/>
                <a:gd name="TY53" fmla="*/ 1267 h 3582"/>
                <a:gd name="TX54" fmla="*/ 49 w 3582"/>
                <a:gd name="TY54" fmla="*/ 1437 h 3582"/>
                <a:gd name="TX55" fmla="*/ 24 w 3582"/>
                <a:gd name="TY55" fmla="*/ 1608 h 3582"/>
                <a:gd name="TX56" fmla="*/ 0 w 3582"/>
                <a:gd name="TY56" fmla="*/ 1803 h 3582"/>
                <a:gd name="TX57" fmla="*/ 0 w 3582"/>
                <a:gd name="TY57" fmla="*/ 1803 h 3582"/>
                <a:gd name="TX58" fmla="*/ 24 w 3582"/>
                <a:gd name="TY58" fmla="*/ 2071 h 3582"/>
                <a:gd name="TX59" fmla="*/ 97 w 3582"/>
                <a:gd name="TY59" fmla="*/ 2339 h 3582"/>
                <a:gd name="TX60" fmla="*/ 195 w 3582"/>
                <a:gd name="TY60" fmla="*/ 2582 h 3582"/>
                <a:gd name="TX61" fmla="*/ 317 w 3582"/>
                <a:gd name="TY61" fmla="*/ 2801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9" name="도형 8"/>
            <p:cNvSpPr>
              <a:spLocks/>
            </p:cNvSpPr>
            <p:nvPr/>
          </p:nvSpPr>
          <p:spPr>
            <a:xfrm>
              <a:off x="885190" y="360045"/>
              <a:ext cx="67945" cy="68580"/>
            </a:xfrm>
            <a:custGeom>
              <a:avLst/>
              <a:gdLst>
                <a:gd name="TX0" fmla="*/ 3191 w 3558"/>
                <a:gd name="TY0" fmla="*/ 2850 h 3558"/>
                <a:gd name="TX1" fmla="*/ 3191 w 3558"/>
                <a:gd name="TY1" fmla="*/ 2850 h 3558"/>
                <a:gd name="TX2" fmla="*/ 3313 w 3558"/>
                <a:gd name="TY2" fmla="*/ 2680 h 3558"/>
                <a:gd name="TX3" fmla="*/ 3410 w 3558"/>
                <a:gd name="TY3" fmla="*/ 2509 h 3558"/>
                <a:gd name="TX4" fmla="*/ 3483 w 3558"/>
                <a:gd name="TY4" fmla="*/ 2314 h 3558"/>
                <a:gd name="TX5" fmla="*/ 3532 w 3558"/>
                <a:gd name="TY5" fmla="*/ 2095 h 3558"/>
                <a:gd name="TX6" fmla="*/ 3532 w 3558"/>
                <a:gd name="TY6" fmla="*/ 2095 h 3558"/>
                <a:gd name="TX7" fmla="*/ 3556 w 3558"/>
                <a:gd name="TY7" fmla="*/ 1925 h 3558"/>
                <a:gd name="TX8" fmla="*/ 3556 w 3558"/>
                <a:gd name="TY8" fmla="*/ 1730 h 3558"/>
                <a:gd name="TX9" fmla="*/ 3556 w 3558"/>
                <a:gd name="TY9" fmla="*/ 1559 h 3558"/>
                <a:gd name="TX10" fmla="*/ 3508 w 3558"/>
                <a:gd name="TY10" fmla="*/ 1389 h 3558"/>
                <a:gd name="TX11" fmla="*/ 3459 w 3558"/>
                <a:gd name="TY11" fmla="*/ 1218 h 3558"/>
                <a:gd name="TX12" fmla="*/ 3410 w 3558"/>
                <a:gd name="TY12" fmla="*/ 1072 h 3558"/>
                <a:gd name="TX13" fmla="*/ 3337 w 3558"/>
                <a:gd name="TY13" fmla="*/ 902 h 3558"/>
                <a:gd name="TX14" fmla="*/ 3240 w 3558"/>
                <a:gd name="TY14" fmla="*/ 756 h 3558"/>
                <a:gd name="TX15" fmla="*/ 3142 w 3558"/>
                <a:gd name="TY15" fmla="*/ 634 h 3558"/>
                <a:gd name="TX16" fmla="*/ 3021 w 3558"/>
                <a:gd name="TY16" fmla="*/ 512 h 3558"/>
                <a:gd name="TX17" fmla="*/ 2899 w 3558"/>
                <a:gd name="TY17" fmla="*/ 390 h 3558"/>
                <a:gd name="TX18" fmla="*/ 2753 w 3558"/>
                <a:gd name="TY18" fmla="*/ 293 h 3558"/>
                <a:gd name="TX19" fmla="*/ 2606 w 3558"/>
                <a:gd name="TY19" fmla="*/ 196 h 3558"/>
                <a:gd name="TX20" fmla="*/ 2436 w 3558"/>
                <a:gd name="TY20" fmla="*/ 122 h 3558"/>
                <a:gd name="TX21" fmla="*/ 2266 w 3558"/>
                <a:gd name="TY21" fmla="*/ 74 h 3558"/>
                <a:gd name="TX22" fmla="*/ 2095 w 3558"/>
                <a:gd name="TY22" fmla="*/ 25 h 3558"/>
                <a:gd name="TX23" fmla="*/ 2095 w 3558"/>
                <a:gd name="TY23" fmla="*/ 25 h 3558"/>
                <a:gd name="TX24" fmla="*/ 1925 w 3558"/>
                <a:gd name="TY24" fmla="*/ 1 h 3558"/>
                <a:gd name="TX25" fmla="*/ 1730 w 3558"/>
                <a:gd name="TY25" fmla="*/ 1 h 3558"/>
                <a:gd name="TX26" fmla="*/ 1559 w 3558"/>
                <a:gd name="TY26" fmla="*/ 1 h 3558"/>
                <a:gd name="TX27" fmla="*/ 1389 w 3558"/>
                <a:gd name="TY27" fmla="*/ 25 h 3558"/>
                <a:gd name="TX28" fmla="*/ 1218 w 3558"/>
                <a:gd name="TY28" fmla="*/ 74 h 3558"/>
                <a:gd name="TX29" fmla="*/ 1072 w 3558"/>
                <a:gd name="TY29" fmla="*/ 147 h 3558"/>
                <a:gd name="TX30" fmla="*/ 902 w 3558"/>
                <a:gd name="TY30" fmla="*/ 220 h 3558"/>
                <a:gd name="TX31" fmla="*/ 756 w 3558"/>
                <a:gd name="TY31" fmla="*/ 317 h 3558"/>
                <a:gd name="TX32" fmla="*/ 634 w 3558"/>
                <a:gd name="TY32" fmla="*/ 415 h 3558"/>
                <a:gd name="TX33" fmla="*/ 512 w 3558"/>
                <a:gd name="TY33" fmla="*/ 537 h 3558"/>
                <a:gd name="TX34" fmla="*/ 390 w 3558"/>
                <a:gd name="TY34" fmla="*/ 658 h 3558"/>
                <a:gd name="TX35" fmla="*/ 293 w 3558"/>
                <a:gd name="TY35" fmla="*/ 804 h 3558"/>
                <a:gd name="TX36" fmla="*/ 195 w 3558"/>
                <a:gd name="TY36" fmla="*/ 951 h 3558"/>
                <a:gd name="TX37" fmla="*/ 122 w 3558"/>
                <a:gd name="TY37" fmla="*/ 1097 h 3558"/>
                <a:gd name="TX38" fmla="*/ 74 w 3558"/>
                <a:gd name="TY38" fmla="*/ 1267 h 3558"/>
                <a:gd name="TX39" fmla="*/ 25 w 3558"/>
                <a:gd name="TY39" fmla="*/ 1462 h 3558"/>
                <a:gd name="TX40" fmla="*/ 25 w 3558"/>
                <a:gd name="TY40" fmla="*/ 1462 h 3558"/>
                <a:gd name="TX41" fmla="*/ 1 w 3558"/>
                <a:gd name="TY41" fmla="*/ 1633 h 3558"/>
                <a:gd name="TX42" fmla="*/ 1 w 3558"/>
                <a:gd name="TY42" fmla="*/ 1803 h 3558"/>
                <a:gd name="TX43" fmla="*/ 1 w 3558"/>
                <a:gd name="TY43" fmla="*/ 1998 h 3558"/>
                <a:gd name="TX44" fmla="*/ 25 w 3558"/>
                <a:gd name="TY44" fmla="*/ 2168 h 3558"/>
                <a:gd name="TX45" fmla="*/ 74 w 3558"/>
                <a:gd name="TY45" fmla="*/ 2339 h 3558"/>
                <a:gd name="TX46" fmla="*/ 147 w 3558"/>
                <a:gd name="TY46" fmla="*/ 2485 h 3558"/>
                <a:gd name="TX47" fmla="*/ 220 w 3558"/>
                <a:gd name="TY47" fmla="*/ 2655 h 3558"/>
                <a:gd name="TX48" fmla="*/ 317 w 3558"/>
                <a:gd name="TY48" fmla="*/ 2777 h 3558"/>
                <a:gd name="TX49" fmla="*/ 415 w 3558"/>
                <a:gd name="TY49" fmla="*/ 2923 h 3558"/>
                <a:gd name="TX50" fmla="*/ 536 w 3558"/>
                <a:gd name="TY50" fmla="*/ 3045 h 3558"/>
                <a:gd name="TX51" fmla="*/ 658 w 3558"/>
                <a:gd name="TY51" fmla="*/ 3167 h 3558"/>
                <a:gd name="TX52" fmla="*/ 804 w 3558"/>
                <a:gd name="TY52" fmla="*/ 3264 h 3558"/>
                <a:gd name="TX53" fmla="*/ 950 w 3558"/>
                <a:gd name="TY53" fmla="*/ 3362 h 3558"/>
                <a:gd name="TX54" fmla="*/ 1096 w 3558"/>
                <a:gd name="TY54" fmla="*/ 3435 h 3558"/>
                <a:gd name="TX55" fmla="*/ 1267 w 3558"/>
                <a:gd name="TY55" fmla="*/ 3483 h 3558"/>
                <a:gd name="TX56" fmla="*/ 1462 w 3558"/>
                <a:gd name="TY56" fmla="*/ 3532 h 3558"/>
                <a:gd name="TX57" fmla="*/ 1462 w 3558"/>
                <a:gd name="TY57" fmla="*/ 3532 h 3558"/>
                <a:gd name="TX58" fmla="*/ 1705 w 3558"/>
                <a:gd name="TY58" fmla="*/ 3557 h 3558"/>
                <a:gd name="TX59" fmla="*/ 1973 w 3558"/>
                <a:gd name="TY59" fmla="*/ 3557 h 3558"/>
                <a:gd name="TX60" fmla="*/ 2217 w 3558"/>
                <a:gd name="TY60" fmla="*/ 3508 h 3558"/>
                <a:gd name="TX61" fmla="*/ 2460 w 3558"/>
                <a:gd name="TY61" fmla="*/ 3435 h 355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58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0" name="도형 9"/>
            <p:cNvSpPr>
              <a:spLocks/>
            </p:cNvSpPr>
            <p:nvPr/>
          </p:nvSpPr>
          <p:spPr>
            <a:xfrm>
              <a:off x="817245" y="569595"/>
              <a:ext cx="67945" cy="69215"/>
            </a:xfrm>
            <a:custGeom>
              <a:avLst/>
              <a:gdLst>
                <a:gd name="TX0" fmla="*/ 3215 w 3582"/>
                <a:gd name="TY0" fmla="*/ 707 h 3582"/>
                <a:gd name="TX1" fmla="*/ 3215 w 3582"/>
                <a:gd name="TY1" fmla="*/ 707 h 3582"/>
                <a:gd name="TX2" fmla="*/ 3093 w 3582"/>
                <a:gd name="TY2" fmla="*/ 585 h 3582"/>
                <a:gd name="TX3" fmla="*/ 2972 w 3582"/>
                <a:gd name="TY3" fmla="*/ 464 h 3582"/>
                <a:gd name="TX4" fmla="*/ 2850 w 3582"/>
                <a:gd name="TY4" fmla="*/ 342 h 3582"/>
                <a:gd name="TX5" fmla="*/ 2679 w 3582"/>
                <a:gd name="TY5" fmla="*/ 244 h 3582"/>
                <a:gd name="TX6" fmla="*/ 2679 w 3582"/>
                <a:gd name="TY6" fmla="*/ 244 h 3582"/>
                <a:gd name="TX7" fmla="*/ 2533 w 3582"/>
                <a:gd name="TY7" fmla="*/ 171 h 3582"/>
                <a:gd name="TX8" fmla="*/ 2363 w 3582"/>
                <a:gd name="TY8" fmla="*/ 98 h 3582"/>
                <a:gd name="TX9" fmla="*/ 2192 w 3582"/>
                <a:gd name="TY9" fmla="*/ 50 h 3582"/>
                <a:gd name="TX10" fmla="*/ 2022 w 3582"/>
                <a:gd name="TY10" fmla="*/ 25 h 3582"/>
                <a:gd name="TX11" fmla="*/ 1851 w 3582"/>
                <a:gd name="TY11" fmla="*/ 1 h 3582"/>
                <a:gd name="TX12" fmla="*/ 1681 w 3582"/>
                <a:gd name="TY12" fmla="*/ 25 h 3582"/>
                <a:gd name="TX13" fmla="*/ 1510 w 3582"/>
                <a:gd name="TY13" fmla="*/ 25 h 3582"/>
                <a:gd name="TX14" fmla="*/ 1340 w 3582"/>
                <a:gd name="TY14" fmla="*/ 74 h 3582"/>
                <a:gd name="TX15" fmla="*/ 1169 w 3582"/>
                <a:gd name="TY15" fmla="*/ 123 h 3582"/>
                <a:gd name="TX16" fmla="*/ 1023 w 3582"/>
                <a:gd name="TY16" fmla="*/ 196 h 3582"/>
                <a:gd name="TX17" fmla="*/ 877 w 3582"/>
                <a:gd name="TY17" fmla="*/ 269 h 3582"/>
                <a:gd name="TX18" fmla="*/ 731 w 3582"/>
                <a:gd name="TY18" fmla="*/ 366 h 3582"/>
                <a:gd name="TX19" fmla="*/ 585 w 3582"/>
                <a:gd name="TY19" fmla="*/ 488 h 3582"/>
                <a:gd name="TX20" fmla="*/ 463 w 3582"/>
                <a:gd name="TY20" fmla="*/ 610 h 3582"/>
                <a:gd name="TX21" fmla="*/ 341 w 3582"/>
                <a:gd name="TY21" fmla="*/ 731 h 3582"/>
                <a:gd name="TX22" fmla="*/ 244 w 3582"/>
                <a:gd name="TY22" fmla="*/ 902 h 3582"/>
                <a:gd name="TX23" fmla="*/ 244 w 3582"/>
                <a:gd name="TY23" fmla="*/ 902 h 3582"/>
                <a:gd name="TX24" fmla="*/ 171 w 3582"/>
                <a:gd name="TY24" fmla="*/ 1048 h 3582"/>
                <a:gd name="TX25" fmla="*/ 98 w 3582"/>
                <a:gd name="TY25" fmla="*/ 1219 h 3582"/>
                <a:gd name="TX26" fmla="*/ 49 w 3582"/>
                <a:gd name="TY26" fmla="*/ 1389 h 3582"/>
                <a:gd name="TX27" fmla="*/ 25 w 3582"/>
                <a:gd name="TY27" fmla="*/ 1560 h 3582"/>
                <a:gd name="TX28" fmla="*/ 0 w 3582"/>
                <a:gd name="TY28" fmla="*/ 1730 h 3582"/>
                <a:gd name="TX29" fmla="*/ 0 w 3582"/>
                <a:gd name="TY29" fmla="*/ 1900 h 3582"/>
                <a:gd name="TX30" fmla="*/ 25 w 3582"/>
                <a:gd name="TY30" fmla="*/ 2071 h 3582"/>
                <a:gd name="TX31" fmla="*/ 73 w 3582"/>
                <a:gd name="TY31" fmla="*/ 2241 h 3582"/>
                <a:gd name="TX32" fmla="*/ 122 w 3582"/>
                <a:gd name="TY32" fmla="*/ 2412 h 3582"/>
                <a:gd name="TX33" fmla="*/ 195 w 3582"/>
                <a:gd name="TY33" fmla="*/ 2558 h 3582"/>
                <a:gd name="TX34" fmla="*/ 268 w 3582"/>
                <a:gd name="TY34" fmla="*/ 2729 h 3582"/>
                <a:gd name="TX35" fmla="*/ 366 w 3582"/>
                <a:gd name="TY35" fmla="*/ 2850 h 3582"/>
                <a:gd name="TX36" fmla="*/ 463 w 3582"/>
                <a:gd name="TY36" fmla="*/ 2996 h 3582"/>
                <a:gd name="TX37" fmla="*/ 609 w 3582"/>
                <a:gd name="TY37" fmla="*/ 3118 h 3582"/>
                <a:gd name="TX38" fmla="*/ 731 w 3582"/>
                <a:gd name="TY38" fmla="*/ 3240 h 3582"/>
                <a:gd name="TX39" fmla="*/ 901 w 3582"/>
                <a:gd name="TY39" fmla="*/ 3337 h 3582"/>
                <a:gd name="TX40" fmla="*/ 901 w 3582"/>
                <a:gd name="TY40" fmla="*/ 3337 h 3582"/>
                <a:gd name="TX41" fmla="*/ 1048 w 3582"/>
                <a:gd name="TY41" fmla="*/ 3410 h 3582"/>
                <a:gd name="TX42" fmla="*/ 1218 w 3582"/>
                <a:gd name="TY42" fmla="*/ 3484 h 3582"/>
                <a:gd name="TX43" fmla="*/ 1389 w 3582"/>
                <a:gd name="TY43" fmla="*/ 3532 h 3582"/>
                <a:gd name="TX44" fmla="*/ 1559 w 3582"/>
                <a:gd name="TY44" fmla="*/ 3557 h 3582"/>
                <a:gd name="TX45" fmla="*/ 1730 w 3582"/>
                <a:gd name="TY45" fmla="*/ 3581 h 3582"/>
                <a:gd name="TX46" fmla="*/ 1900 w 3582"/>
                <a:gd name="TY46" fmla="*/ 3581 h 3582"/>
                <a:gd name="TX47" fmla="*/ 2071 w 3582"/>
                <a:gd name="TY47" fmla="*/ 3557 h 3582"/>
                <a:gd name="TX48" fmla="*/ 2241 w 3582"/>
                <a:gd name="TY48" fmla="*/ 3508 h 3582"/>
                <a:gd name="TX49" fmla="*/ 2411 w 3582"/>
                <a:gd name="TY49" fmla="*/ 3459 h 3582"/>
                <a:gd name="TX50" fmla="*/ 2558 w 3582"/>
                <a:gd name="TY50" fmla="*/ 3410 h 3582"/>
                <a:gd name="TX51" fmla="*/ 2704 w 3582"/>
                <a:gd name="TY51" fmla="*/ 3313 h 3582"/>
                <a:gd name="TX52" fmla="*/ 2850 w 3582"/>
                <a:gd name="TY52" fmla="*/ 3216 h 3582"/>
                <a:gd name="TX53" fmla="*/ 2996 w 3582"/>
                <a:gd name="TY53" fmla="*/ 3118 h 3582"/>
                <a:gd name="TX54" fmla="*/ 3118 w 3582"/>
                <a:gd name="TY54" fmla="*/ 2996 h 3582"/>
                <a:gd name="TX55" fmla="*/ 3240 w 3582"/>
                <a:gd name="TY55" fmla="*/ 2850 h 3582"/>
                <a:gd name="TX56" fmla="*/ 3337 w 3582"/>
                <a:gd name="TY56" fmla="*/ 2704 h 3582"/>
                <a:gd name="TX57" fmla="*/ 3337 w 3582"/>
                <a:gd name="TY57" fmla="*/ 2704 h 3582"/>
                <a:gd name="TX58" fmla="*/ 3459 w 3582"/>
                <a:gd name="TY58" fmla="*/ 2412 h 3582"/>
                <a:gd name="TX59" fmla="*/ 3532 w 3582"/>
                <a:gd name="TY59" fmla="*/ 2144 h 3582"/>
                <a:gd name="TX60" fmla="*/ 3581 w 3582"/>
                <a:gd name="TY60" fmla="*/ 1852 h 3582"/>
                <a:gd name="TX61" fmla="*/ 3556 w 3582"/>
                <a:gd name="TY61" fmla="*/ 156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1" name="도형 10"/>
            <p:cNvSpPr>
              <a:spLocks/>
            </p:cNvSpPr>
            <p:nvPr/>
          </p:nvSpPr>
          <p:spPr>
            <a:xfrm>
              <a:off x="982980" y="666750"/>
              <a:ext cx="67945" cy="67945"/>
            </a:xfrm>
            <a:custGeom>
              <a:avLst/>
              <a:gdLst>
                <a:gd name="TX0" fmla="*/ 1389 w 3558"/>
                <a:gd name="TY0" fmla="*/ 1 h 3534"/>
                <a:gd name="TX1" fmla="*/ 1389 w 3558"/>
                <a:gd name="TY1" fmla="*/ 1 h 3534"/>
                <a:gd name="TX2" fmla="*/ 1194 w 3558"/>
                <a:gd name="TY2" fmla="*/ 50 h 3534"/>
                <a:gd name="TX3" fmla="*/ 999 w 3558"/>
                <a:gd name="TY3" fmla="*/ 147 h 3534"/>
                <a:gd name="TX4" fmla="*/ 804 w 3558"/>
                <a:gd name="TY4" fmla="*/ 245 h 3534"/>
                <a:gd name="TX5" fmla="*/ 634 w 3558"/>
                <a:gd name="TY5" fmla="*/ 366 h 3534"/>
                <a:gd name="TX6" fmla="*/ 634 w 3558"/>
                <a:gd name="TY6" fmla="*/ 366 h 3534"/>
                <a:gd name="TX7" fmla="*/ 488 w 3558"/>
                <a:gd name="TY7" fmla="*/ 488 h 3534"/>
                <a:gd name="TX8" fmla="*/ 390 w 3558"/>
                <a:gd name="TY8" fmla="*/ 634 h 3534"/>
                <a:gd name="TX9" fmla="*/ 268 w 3558"/>
                <a:gd name="TY9" fmla="*/ 780 h 3534"/>
                <a:gd name="TX10" fmla="*/ 195 w 3558"/>
                <a:gd name="TY10" fmla="*/ 926 h 3534"/>
                <a:gd name="TX11" fmla="*/ 122 w 3558"/>
                <a:gd name="TY11" fmla="*/ 1073 h 3534"/>
                <a:gd name="TX12" fmla="*/ 74 w 3558"/>
                <a:gd name="TY12" fmla="*/ 1243 h 3534"/>
                <a:gd name="TX13" fmla="*/ 25 w 3558"/>
                <a:gd name="TY13" fmla="*/ 1414 h 3534"/>
                <a:gd name="TX14" fmla="*/ 0 w 3558"/>
                <a:gd name="TY14" fmla="*/ 1584 h 3534"/>
                <a:gd name="TX15" fmla="*/ 0 w 3558"/>
                <a:gd name="TY15" fmla="*/ 1755 h 3534"/>
                <a:gd name="TX16" fmla="*/ 0 w 3558"/>
                <a:gd name="TY16" fmla="*/ 1925 h 3534"/>
                <a:gd name="TX17" fmla="*/ 25 w 3558"/>
                <a:gd name="TY17" fmla="*/ 2096 h 3534"/>
                <a:gd name="TX18" fmla="*/ 74 w 3558"/>
                <a:gd name="TY18" fmla="*/ 2266 h 3534"/>
                <a:gd name="TX19" fmla="*/ 122 w 3558"/>
                <a:gd name="TY19" fmla="*/ 2412 h 3534"/>
                <a:gd name="TX20" fmla="*/ 195 w 3558"/>
                <a:gd name="TY20" fmla="*/ 2583 h 3534"/>
                <a:gd name="TX21" fmla="*/ 293 w 3558"/>
                <a:gd name="TY21" fmla="*/ 2729 h 3534"/>
                <a:gd name="TX22" fmla="*/ 415 w 3558"/>
                <a:gd name="TY22" fmla="*/ 2875 h 3534"/>
                <a:gd name="TX23" fmla="*/ 415 w 3558"/>
                <a:gd name="TY23" fmla="*/ 2875 h 3534"/>
                <a:gd name="TX24" fmla="*/ 536 w 3558"/>
                <a:gd name="TY24" fmla="*/ 3021 h 3534"/>
                <a:gd name="TX25" fmla="*/ 658 w 3558"/>
                <a:gd name="TY25" fmla="*/ 3143 h 3534"/>
                <a:gd name="TX26" fmla="*/ 804 w 3558"/>
                <a:gd name="TY26" fmla="*/ 3240 h 3534"/>
                <a:gd name="TX27" fmla="*/ 950 w 3558"/>
                <a:gd name="TY27" fmla="*/ 3313 h 3534"/>
                <a:gd name="TX28" fmla="*/ 1121 w 3558"/>
                <a:gd name="TY28" fmla="*/ 3386 h 3534"/>
                <a:gd name="TX29" fmla="*/ 1267 w 3558"/>
                <a:gd name="TY29" fmla="*/ 3459 h 3534"/>
                <a:gd name="TX30" fmla="*/ 1437 w 3558"/>
                <a:gd name="TY30" fmla="*/ 3484 h 3534"/>
                <a:gd name="TX31" fmla="*/ 1608 w 3558"/>
                <a:gd name="TY31" fmla="*/ 3508 h 3534"/>
                <a:gd name="TX32" fmla="*/ 1778 w 3558"/>
                <a:gd name="TY32" fmla="*/ 3532 h 3534"/>
                <a:gd name="TX33" fmla="*/ 1949 w 3558"/>
                <a:gd name="TY33" fmla="*/ 3508 h 3534"/>
                <a:gd name="TX34" fmla="*/ 2119 w 3558"/>
                <a:gd name="TY34" fmla="*/ 3484 h 3534"/>
                <a:gd name="TX35" fmla="*/ 2290 w 3558"/>
                <a:gd name="TY35" fmla="*/ 3435 h 3534"/>
                <a:gd name="TX36" fmla="*/ 2460 w 3558"/>
                <a:gd name="TY36" fmla="*/ 3386 h 3534"/>
                <a:gd name="TX37" fmla="*/ 2606 w 3558"/>
                <a:gd name="TY37" fmla="*/ 3313 h 3534"/>
                <a:gd name="TX38" fmla="*/ 2777 w 3558"/>
                <a:gd name="TY38" fmla="*/ 3216 h 3534"/>
                <a:gd name="TX39" fmla="*/ 2923 w 3558"/>
                <a:gd name="TY39" fmla="*/ 3118 h 3534"/>
                <a:gd name="TX40" fmla="*/ 2923 w 3558"/>
                <a:gd name="TY40" fmla="*/ 3118 h 3534"/>
                <a:gd name="TX41" fmla="*/ 3045 w 3558"/>
                <a:gd name="TY41" fmla="*/ 2997 h 3534"/>
                <a:gd name="TX42" fmla="*/ 3167 w 3558"/>
                <a:gd name="TY42" fmla="*/ 2851 h 3534"/>
                <a:gd name="TX43" fmla="*/ 3264 w 3558"/>
                <a:gd name="TY43" fmla="*/ 2704 h 3534"/>
                <a:gd name="TX44" fmla="*/ 3361 w 3558"/>
                <a:gd name="TY44" fmla="*/ 2558 h 3534"/>
                <a:gd name="TX45" fmla="*/ 3435 w 3558"/>
                <a:gd name="TY45" fmla="*/ 2412 h 3534"/>
                <a:gd name="TX46" fmla="*/ 3483 w 3558"/>
                <a:gd name="TY46" fmla="*/ 2242 h 3534"/>
                <a:gd name="TX47" fmla="*/ 3532 w 3558"/>
                <a:gd name="TY47" fmla="*/ 2071 h 3534"/>
                <a:gd name="TX48" fmla="*/ 3556 w 3558"/>
                <a:gd name="TY48" fmla="*/ 1901 h 3534"/>
                <a:gd name="TX49" fmla="*/ 3556 w 3558"/>
                <a:gd name="TY49" fmla="*/ 1730 h 3534"/>
                <a:gd name="TX50" fmla="*/ 3556 w 3558"/>
                <a:gd name="TY50" fmla="*/ 1560 h 3534"/>
                <a:gd name="TX51" fmla="*/ 3532 w 3558"/>
                <a:gd name="TY51" fmla="*/ 1389 h 3534"/>
                <a:gd name="TX52" fmla="*/ 3483 w 3558"/>
                <a:gd name="TY52" fmla="*/ 1219 h 3534"/>
                <a:gd name="TX53" fmla="*/ 3410 w 3558"/>
                <a:gd name="TY53" fmla="*/ 1048 h 3534"/>
                <a:gd name="TX54" fmla="*/ 3337 w 3558"/>
                <a:gd name="TY54" fmla="*/ 902 h 3534"/>
                <a:gd name="TX55" fmla="*/ 3264 w 3558"/>
                <a:gd name="TY55" fmla="*/ 756 h 3534"/>
                <a:gd name="TX56" fmla="*/ 3142 w 3558"/>
                <a:gd name="TY56" fmla="*/ 610 h 3534"/>
                <a:gd name="TX57" fmla="*/ 3142 w 3558"/>
                <a:gd name="TY57" fmla="*/ 610 h 3534"/>
                <a:gd name="TX58" fmla="*/ 2972 w 3558"/>
                <a:gd name="TY58" fmla="*/ 415 h 3534"/>
                <a:gd name="TX59" fmla="*/ 2753 w 3558"/>
                <a:gd name="TY59" fmla="*/ 245 h 3534"/>
                <a:gd name="TX60" fmla="*/ 2533 w 3558"/>
                <a:gd name="TY60" fmla="*/ 123 h 3534"/>
                <a:gd name="TX61" fmla="*/ 2314 w 3558"/>
                <a:gd name="TY61" fmla="*/ 50 h 35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34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2" name="도형 11"/>
            <p:cNvSpPr>
              <a:spLocks/>
            </p:cNvSpPr>
            <p:nvPr/>
          </p:nvSpPr>
          <p:spPr>
            <a:xfrm>
              <a:off x="1156335" y="518795"/>
              <a:ext cx="67945" cy="69215"/>
            </a:xfrm>
            <a:custGeom>
              <a:avLst/>
              <a:gdLst>
                <a:gd name="TX0" fmla="*/ 0 w 3558"/>
                <a:gd name="TY0" fmla="*/ 2022 h 3582"/>
                <a:gd name="TX1" fmla="*/ 0 w 3558"/>
                <a:gd name="TY1" fmla="*/ 2022 h 3582"/>
                <a:gd name="TX2" fmla="*/ 25 w 3558"/>
                <a:gd name="TY2" fmla="*/ 2216 h 3582"/>
                <a:gd name="TX3" fmla="*/ 98 w 3558"/>
                <a:gd name="TY3" fmla="*/ 2411 h 3582"/>
                <a:gd name="TX4" fmla="*/ 98 w 3558"/>
                <a:gd name="TY4" fmla="*/ 2411 h 3582"/>
                <a:gd name="TX5" fmla="*/ 171 w 3558"/>
                <a:gd name="TY5" fmla="*/ 2557 h 3582"/>
                <a:gd name="TX6" fmla="*/ 244 w 3558"/>
                <a:gd name="TY6" fmla="*/ 2728 h 3582"/>
                <a:gd name="TX7" fmla="*/ 341 w 3558"/>
                <a:gd name="TY7" fmla="*/ 2874 h 3582"/>
                <a:gd name="TX8" fmla="*/ 463 w 3558"/>
                <a:gd name="TY8" fmla="*/ 2996 h 3582"/>
                <a:gd name="TX9" fmla="*/ 585 w 3558"/>
                <a:gd name="TY9" fmla="*/ 3118 h 3582"/>
                <a:gd name="TX10" fmla="*/ 707 w 3558"/>
                <a:gd name="TY10" fmla="*/ 3239 h 3582"/>
                <a:gd name="TX11" fmla="*/ 853 w 3558"/>
                <a:gd name="TY11" fmla="*/ 3337 h 3582"/>
                <a:gd name="TX12" fmla="*/ 999 w 3558"/>
                <a:gd name="TY12" fmla="*/ 3410 h 3582"/>
                <a:gd name="TX13" fmla="*/ 1169 w 3558"/>
                <a:gd name="TY13" fmla="*/ 3483 h 3582"/>
                <a:gd name="TX14" fmla="*/ 1340 w 3558"/>
                <a:gd name="TY14" fmla="*/ 3532 h 3582"/>
                <a:gd name="TX15" fmla="*/ 1510 w 3558"/>
                <a:gd name="TY15" fmla="*/ 3556 h 3582"/>
                <a:gd name="TX16" fmla="*/ 1681 w 3558"/>
                <a:gd name="TY16" fmla="*/ 3580 h 3582"/>
                <a:gd name="TX17" fmla="*/ 1851 w 3558"/>
                <a:gd name="TY17" fmla="*/ 3580 h 3582"/>
                <a:gd name="TX18" fmla="*/ 2022 w 3558"/>
                <a:gd name="TY18" fmla="*/ 3556 h 3582"/>
                <a:gd name="TX19" fmla="*/ 2192 w 3558"/>
                <a:gd name="TY19" fmla="*/ 3532 h 3582"/>
                <a:gd name="TX20" fmla="*/ 2363 w 3558"/>
                <a:gd name="TY20" fmla="*/ 3459 h 3582"/>
                <a:gd name="TX21" fmla="*/ 2363 w 3558"/>
                <a:gd name="TY21" fmla="*/ 3459 h 3582"/>
                <a:gd name="TX22" fmla="*/ 2533 w 3558"/>
                <a:gd name="TY22" fmla="*/ 3410 h 3582"/>
                <a:gd name="TX23" fmla="*/ 2704 w 3558"/>
                <a:gd name="TY23" fmla="*/ 3312 h 3582"/>
                <a:gd name="TX24" fmla="*/ 2850 w 3558"/>
                <a:gd name="TY24" fmla="*/ 3215 h 3582"/>
                <a:gd name="TX25" fmla="*/ 2972 w 3558"/>
                <a:gd name="TY25" fmla="*/ 3093 h 3582"/>
                <a:gd name="TX26" fmla="*/ 3093 w 3558"/>
                <a:gd name="TY26" fmla="*/ 2971 h 3582"/>
                <a:gd name="TX27" fmla="*/ 3215 w 3558"/>
                <a:gd name="TY27" fmla="*/ 2850 h 3582"/>
                <a:gd name="TX28" fmla="*/ 3288 w 3558"/>
                <a:gd name="TY28" fmla="*/ 2704 h 3582"/>
                <a:gd name="TX29" fmla="*/ 3386 w 3558"/>
                <a:gd name="TY29" fmla="*/ 2557 h 3582"/>
                <a:gd name="TX30" fmla="*/ 3434 w 3558"/>
                <a:gd name="TY30" fmla="*/ 2387 h 3582"/>
                <a:gd name="TX31" fmla="*/ 3483 w 3558"/>
                <a:gd name="TY31" fmla="*/ 2216 h 3582"/>
                <a:gd name="TX32" fmla="*/ 3532 w 3558"/>
                <a:gd name="TY32" fmla="*/ 2070 h 3582"/>
                <a:gd name="TX33" fmla="*/ 3556 w 3558"/>
                <a:gd name="TY33" fmla="*/ 1875 h 3582"/>
                <a:gd name="TX34" fmla="*/ 3556 w 3558"/>
                <a:gd name="TY34" fmla="*/ 1705 h 3582"/>
                <a:gd name="TX35" fmla="*/ 3532 w 3558"/>
                <a:gd name="TY35" fmla="*/ 1534 h 3582"/>
                <a:gd name="TX36" fmla="*/ 3507 w 3558"/>
                <a:gd name="TY36" fmla="*/ 1364 h 3582"/>
                <a:gd name="TX37" fmla="*/ 3434 w 3558"/>
                <a:gd name="TY37" fmla="*/ 1194 h 3582"/>
                <a:gd name="TX38" fmla="*/ 3434 w 3558"/>
                <a:gd name="TY38" fmla="*/ 1194 h 3582"/>
                <a:gd name="TX39" fmla="*/ 3361 w 3558"/>
                <a:gd name="TY39" fmla="*/ 1023 h 3582"/>
                <a:gd name="TX40" fmla="*/ 3288 w 3558"/>
                <a:gd name="TY40" fmla="*/ 853 h 3582"/>
                <a:gd name="TX41" fmla="*/ 3191 w 3558"/>
                <a:gd name="TY41" fmla="*/ 706 h 3582"/>
                <a:gd name="TX42" fmla="*/ 3069 w 3558"/>
                <a:gd name="TY42" fmla="*/ 585 h 3582"/>
                <a:gd name="TX43" fmla="*/ 2947 w 3558"/>
                <a:gd name="TY43" fmla="*/ 463 h 3582"/>
                <a:gd name="TX44" fmla="*/ 2825 w 3558"/>
                <a:gd name="TY44" fmla="*/ 341 h 3582"/>
                <a:gd name="TX45" fmla="*/ 2679 w 3558"/>
                <a:gd name="TY45" fmla="*/ 268 h 3582"/>
                <a:gd name="TX46" fmla="*/ 2533 w 3558"/>
                <a:gd name="TY46" fmla="*/ 171 h 3582"/>
                <a:gd name="TX47" fmla="*/ 2363 w 3558"/>
                <a:gd name="TY47" fmla="*/ 122 h 3582"/>
                <a:gd name="TX48" fmla="*/ 2192 w 3558"/>
                <a:gd name="TY48" fmla="*/ 73 h 3582"/>
                <a:gd name="TX49" fmla="*/ 2022 w 3558"/>
                <a:gd name="TY49" fmla="*/ 24 h 3582"/>
                <a:gd name="TX50" fmla="*/ 1851 w 3558"/>
                <a:gd name="TY50" fmla="*/ 24 h 3582"/>
                <a:gd name="TX51" fmla="*/ 1681 w 3558"/>
                <a:gd name="TY51" fmla="*/ 0 h 3582"/>
                <a:gd name="TX52" fmla="*/ 1510 w 3558"/>
                <a:gd name="TY52" fmla="*/ 24 h 3582"/>
                <a:gd name="TX53" fmla="*/ 1340 w 3558"/>
                <a:gd name="TY53" fmla="*/ 73 h 3582"/>
                <a:gd name="TX54" fmla="*/ 1169 w 3558"/>
                <a:gd name="TY54" fmla="*/ 122 h 3582"/>
                <a:gd name="TX55" fmla="*/ 1169 w 3558"/>
                <a:gd name="TY55" fmla="*/ 122 h 3582"/>
                <a:gd name="TX56" fmla="*/ 974 w 3558"/>
                <a:gd name="TY56" fmla="*/ 195 h 3582"/>
                <a:gd name="TX57" fmla="*/ 804 w 3558"/>
                <a:gd name="TY57" fmla="*/ 292 h 3582"/>
                <a:gd name="TX58" fmla="*/ 658 w 3558"/>
                <a:gd name="TY58" fmla="*/ 390 h 3582"/>
                <a:gd name="TX59" fmla="*/ 512 w 3558"/>
                <a:gd name="TY59" fmla="*/ 512 h 3582"/>
                <a:gd name="TX60" fmla="*/ 390 w 3558"/>
                <a:gd name="TY60" fmla="*/ 658 h 3582"/>
                <a:gd name="TX61" fmla="*/ 293 w 3558"/>
                <a:gd name="TY61" fmla="*/ 804 h 3582"/>
                <a:gd name="TX62" fmla="*/ 195 w 3558"/>
                <a:gd name="TY62" fmla="*/ 950 h 3582"/>
                <a:gd name="TX63" fmla="*/ 122 w 3558"/>
                <a:gd name="TY63" fmla="*/ 112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</a:cxnLst>
              <a:rect l="l" t="t" r="r" b="b"/>
              <a:pathLst>
                <a:path w="3558" h="3582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3" name="도형 12"/>
            <p:cNvSpPr>
              <a:spLocks/>
            </p:cNvSpPr>
            <p:nvPr/>
          </p:nvSpPr>
          <p:spPr>
            <a:xfrm>
              <a:off x="951865" y="459105"/>
              <a:ext cx="142875" cy="145415"/>
            </a:xfrm>
            <a:custGeom>
              <a:avLst/>
              <a:gdLst>
                <a:gd name="TX0" fmla="*/ 0 w 7552"/>
                <a:gd name="TY0" fmla="*/ 3776 h 7577"/>
                <a:gd name="TX1" fmla="*/ 0 w 7552"/>
                <a:gd name="TY1" fmla="*/ 3776 h 7577"/>
                <a:gd name="TX2" fmla="*/ 25 w 7552"/>
                <a:gd name="TY2" fmla="*/ 3410 h 7577"/>
                <a:gd name="TX3" fmla="*/ 73 w 7552"/>
                <a:gd name="TY3" fmla="*/ 3021 h 7577"/>
                <a:gd name="TX4" fmla="*/ 171 w 7552"/>
                <a:gd name="TY4" fmla="*/ 2655 h 7577"/>
                <a:gd name="TX5" fmla="*/ 293 w 7552"/>
                <a:gd name="TY5" fmla="*/ 2314 h 7577"/>
                <a:gd name="TX6" fmla="*/ 463 w 7552"/>
                <a:gd name="TY6" fmla="*/ 1973 h 7577"/>
                <a:gd name="TX7" fmla="*/ 658 w 7552"/>
                <a:gd name="TY7" fmla="*/ 1681 h 7577"/>
                <a:gd name="TX8" fmla="*/ 877 w 7552"/>
                <a:gd name="TY8" fmla="*/ 1389 h 7577"/>
                <a:gd name="TX9" fmla="*/ 1121 w 7552"/>
                <a:gd name="TY9" fmla="*/ 1121 h 7577"/>
                <a:gd name="TX10" fmla="*/ 1389 w 7552"/>
                <a:gd name="TY10" fmla="*/ 877 h 7577"/>
                <a:gd name="TX11" fmla="*/ 1656 w 7552"/>
                <a:gd name="TY11" fmla="*/ 658 h 7577"/>
                <a:gd name="TX12" fmla="*/ 1973 w 7552"/>
                <a:gd name="TY12" fmla="*/ 463 h 7577"/>
                <a:gd name="TX13" fmla="*/ 2314 w 7552"/>
                <a:gd name="TY13" fmla="*/ 293 h 7577"/>
                <a:gd name="TX14" fmla="*/ 2655 w 7552"/>
                <a:gd name="TY14" fmla="*/ 171 h 7577"/>
                <a:gd name="TX15" fmla="*/ 3020 w 7552"/>
                <a:gd name="TY15" fmla="*/ 74 h 7577"/>
                <a:gd name="TX16" fmla="*/ 3386 w 7552"/>
                <a:gd name="TY16" fmla="*/ 25 h 7577"/>
                <a:gd name="TX17" fmla="*/ 3775 w 7552"/>
                <a:gd name="TY17" fmla="*/ 1 h 7577"/>
                <a:gd name="TX18" fmla="*/ 3775 w 7552"/>
                <a:gd name="TY18" fmla="*/ 1 h 7577"/>
                <a:gd name="TX19" fmla="*/ 4165 w 7552"/>
                <a:gd name="TY19" fmla="*/ 25 h 7577"/>
                <a:gd name="TX20" fmla="*/ 4555 w 7552"/>
                <a:gd name="TY20" fmla="*/ 74 h 7577"/>
                <a:gd name="TX21" fmla="*/ 4896 w 7552"/>
                <a:gd name="TY21" fmla="*/ 171 h 7577"/>
                <a:gd name="TX22" fmla="*/ 5261 w 7552"/>
                <a:gd name="TY22" fmla="*/ 293 h 7577"/>
                <a:gd name="TX23" fmla="*/ 5578 w 7552"/>
                <a:gd name="TY23" fmla="*/ 463 h 7577"/>
                <a:gd name="TX24" fmla="*/ 5894 w 7552"/>
                <a:gd name="TY24" fmla="*/ 658 h 7577"/>
                <a:gd name="TX25" fmla="*/ 6186 w 7552"/>
                <a:gd name="TY25" fmla="*/ 877 h 7577"/>
                <a:gd name="TX26" fmla="*/ 6454 w 7552"/>
                <a:gd name="TY26" fmla="*/ 1121 h 7577"/>
                <a:gd name="TX27" fmla="*/ 6698 w 7552"/>
                <a:gd name="TY27" fmla="*/ 1389 h 7577"/>
                <a:gd name="TX28" fmla="*/ 6917 w 7552"/>
                <a:gd name="TY28" fmla="*/ 1681 h 7577"/>
                <a:gd name="TX29" fmla="*/ 7112 w 7552"/>
                <a:gd name="TY29" fmla="*/ 1973 h 7577"/>
                <a:gd name="TX30" fmla="*/ 7258 w 7552"/>
                <a:gd name="TY30" fmla="*/ 2314 h 7577"/>
                <a:gd name="TX31" fmla="*/ 7404 w 7552"/>
                <a:gd name="TY31" fmla="*/ 2655 h 7577"/>
                <a:gd name="TX32" fmla="*/ 7477 w 7552"/>
                <a:gd name="TY32" fmla="*/ 3021 h 7577"/>
                <a:gd name="TX33" fmla="*/ 7550 w 7552"/>
                <a:gd name="TY33" fmla="*/ 3410 h 7577"/>
                <a:gd name="TX34" fmla="*/ 7550 w 7552"/>
                <a:gd name="TY34" fmla="*/ 3776 h 7577"/>
                <a:gd name="TX35" fmla="*/ 7550 w 7552"/>
                <a:gd name="TY35" fmla="*/ 3776 h 7577"/>
                <a:gd name="TX36" fmla="*/ 7550 w 7552"/>
                <a:gd name="TY36" fmla="*/ 4165 h 7577"/>
                <a:gd name="TX37" fmla="*/ 7477 w 7552"/>
                <a:gd name="TY37" fmla="*/ 4555 h 7577"/>
                <a:gd name="TX38" fmla="*/ 7404 w 7552"/>
                <a:gd name="TY38" fmla="*/ 4920 h 7577"/>
                <a:gd name="TX39" fmla="*/ 7258 w 7552"/>
                <a:gd name="TY39" fmla="*/ 5261 h 7577"/>
                <a:gd name="TX40" fmla="*/ 7112 w 7552"/>
                <a:gd name="TY40" fmla="*/ 5578 h 7577"/>
                <a:gd name="TX41" fmla="*/ 6917 w 7552"/>
                <a:gd name="TY41" fmla="*/ 5895 h 7577"/>
                <a:gd name="TX42" fmla="*/ 6698 w 7552"/>
                <a:gd name="TY42" fmla="*/ 6187 h 7577"/>
                <a:gd name="TX43" fmla="*/ 6454 w 7552"/>
                <a:gd name="TY43" fmla="*/ 6455 h 7577"/>
                <a:gd name="TX44" fmla="*/ 6186 w 7552"/>
                <a:gd name="TY44" fmla="*/ 6698 h 7577"/>
                <a:gd name="TX45" fmla="*/ 5894 w 7552"/>
                <a:gd name="TY45" fmla="*/ 6917 h 7577"/>
                <a:gd name="TX46" fmla="*/ 5578 w 7552"/>
                <a:gd name="TY46" fmla="*/ 7112 h 7577"/>
                <a:gd name="TX47" fmla="*/ 5261 w 7552"/>
                <a:gd name="TY47" fmla="*/ 7258 h 7577"/>
                <a:gd name="TX48" fmla="*/ 4896 w 7552"/>
                <a:gd name="TY48" fmla="*/ 7405 h 7577"/>
                <a:gd name="TX49" fmla="*/ 4555 w 7552"/>
                <a:gd name="TY49" fmla="*/ 7478 h 7577"/>
                <a:gd name="TX50" fmla="*/ 4165 w 7552"/>
                <a:gd name="TY50" fmla="*/ 7551 h 7577"/>
                <a:gd name="TX51" fmla="*/ 3775 w 7552"/>
                <a:gd name="TY51" fmla="*/ 7575 h 7577"/>
                <a:gd name="TX52" fmla="*/ 3775 w 7552"/>
                <a:gd name="TY52" fmla="*/ 7575 h 7577"/>
                <a:gd name="TX53" fmla="*/ 3386 w 7552"/>
                <a:gd name="TY53" fmla="*/ 7551 h 7577"/>
                <a:gd name="TX54" fmla="*/ 3020 w 7552"/>
                <a:gd name="TY54" fmla="*/ 7478 h 7577"/>
                <a:gd name="TX55" fmla="*/ 2655 w 7552"/>
                <a:gd name="TY55" fmla="*/ 7405 h 7577"/>
                <a:gd name="TX56" fmla="*/ 2314 w 7552"/>
                <a:gd name="TY56" fmla="*/ 7258 h 7577"/>
                <a:gd name="TX57" fmla="*/ 1973 w 7552"/>
                <a:gd name="TY57" fmla="*/ 7112 h 7577"/>
                <a:gd name="TX58" fmla="*/ 1656 w 7552"/>
                <a:gd name="TY58" fmla="*/ 6917 h 7577"/>
                <a:gd name="TX59" fmla="*/ 1389 w 7552"/>
                <a:gd name="TY59" fmla="*/ 6698 h 7577"/>
                <a:gd name="TX60" fmla="*/ 1121 w 7552"/>
                <a:gd name="TY60" fmla="*/ 6455 h 7577"/>
                <a:gd name="TX61" fmla="*/ 877 w 7552"/>
                <a:gd name="TY61" fmla="*/ 6187 h 7577"/>
                <a:gd name="TX62" fmla="*/ 658 w 7552"/>
                <a:gd name="TY62" fmla="*/ 5895 h 7577"/>
                <a:gd name="TX63" fmla="*/ 463 w 7552"/>
                <a:gd name="TY63" fmla="*/ 5578 h 7577"/>
                <a:gd name="TX64" fmla="*/ 293 w 7552"/>
                <a:gd name="TY64" fmla="*/ 5261 h 7577"/>
                <a:gd name="TX65" fmla="*/ 171 w 7552"/>
                <a:gd name="TY65" fmla="*/ 4920 h 7577"/>
                <a:gd name="TX66" fmla="*/ 73 w 7552"/>
                <a:gd name="TY66" fmla="*/ 4555 h 7577"/>
                <a:gd name="TX67" fmla="*/ 25 w 7552"/>
                <a:gd name="TY67" fmla="*/ 4165 h 7577"/>
                <a:gd name="TX68" fmla="*/ 0 w 7552"/>
                <a:gd name="TY68" fmla="*/ 3776 h 7577"/>
                <a:gd name="TX69" fmla="*/ 0 w 7552"/>
                <a:gd name="TY69" fmla="*/ 3776 h 757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</a:cxnLst>
              <a:rect l="l" t="t" r="r" b="b"/>
              <a:pathLst>
                <a:path w="7552" h="7577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4" name="도형 13"/>
            <p:cNvSpPr>
              <a:spLocks/>
            </p:cNvSpPr>
            <p:nvPr/>
          </p:nvSpPr>
          <p:spPr>
            <a:xfrm>
              <a:off x="918210" y="393700"/>
              <a:ext cx="62230" cy="81280"/>
            </a:xfrm>
            <a:custGeom>
              <a:avLst/>
              <a:gdLst>
                <a:gd name="TX0" fmla="*/ 0 w 3265"/>
                <a:gd name="TY0" fmla="*/ 1 h 4240"/>
                <a:gd name="TX1" fmla="*/ 3264 w 3265"/>
                <a:gd name="TY1" fmla="*/ 4238 h 424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3265" h="424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5" name="도형 14"/>
            <p:cNvSpPr>
              <a:spLocks/>
            </p:cNvSpPr>
            <p:nvPr/>
          </p:nvSpPr>
          <p:spPr>
            <a:xfrm>
              <a:off x="1069340" y="374015"/>
              <a:ext cx="87630" cy="102870"/>
            </a:xfrm>
            <a:custGeom>
              <a:avLst/>
              <a:gdLst>
                <a:gd name="TX0" fmla="*/ 0 w 4605"/>
                <a:gd name="TY0" fmla="*/ 5359 h 5360"/>
                <a:gd name="TX1" fmla="*/ 4603 w 4605"/>
                <a:gd name="TY1" fmla="*/ 1 h 53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4605" h="536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6" name="도형 15"/>
            <p:cNvSpPr>
              <a:spLocks/>
            </p:cNvSpPr>
            <p:nvPr/>
          </p:nvSpPr>
          <p:spPr>
            <a:xfrm>
              <a:off x="1094105" y="540385"/>
              <a:ext cx="96520" cy="13335"/>
            </a:xfrm>
            <a:custGeom>
              <a:avLst/>
              <a:gdLst>
                <a:gd name="TX0" fmla="*/ 5090 w 5092"/>
                <a:gd name="TY0" fmla="*/ 658 h 660"/>
                <a:gd name="TX1" fmla="*/ 0 w 5092"/>
                <a:gd name="TY1" fmla="*/ 1 h 6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092" h="66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7" name="도형 16"/>
            <p:cNvSpPr>
              <a:spLocks/>
            </p:cNvSpPr>
            <p:nvPr/>
          </p:nvSpPr>
          <p:spPr>
            <a:xfrm>
              <a:off x="1016634" y="603250"/>
              <a:ext cx="4445" cy="97155"/>
            </a:xfrm>
            <a:custGeom>
              <a:avLst/>
              <a:gdLst>
                <a:gd name="TX0" fmla="*/ 0 w 197"/>
                <a:gd name="TY0" fmla="*/ 5067 h 5068"/>
                <a:gd name="TX1" fmla="*/ 195 w 197"/>
                <a:gd name="TY1" fmla="*/ 1 h 506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197" h="5068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8" name="도형 17"/>
            <p:cNvSpPr>
              <a:spLocks/>
            </p:cNvSpPr>
            <p:nvPr/>
          </p:nvSpPr>
          <p:spPr>
            <a:xfrm>
              <a:off x="850900" y="559435"/>
              <a:ext cx="107315" cy="45085"/>
            </a:xfrm>
            <a:custGeom>
              <a:avLst/>
              <a:gdLst>
                <a:gd name="TX0" fmla="*/ 0 w 5652"/>
                <a:gd name="TY0" fmla="*/ 2339 h 2341"/>
                <a:gd name="TX1" fmla="*/ 5651 w 5652"/>
                <a:gd name="TY1" fmla="*/ 1 h 234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652" h="234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텍스트 개체 틀 29"/>
          <p:cNvSpPr txBox="1">
            <a:spLocks noGrp="1"/>
          </p:cNvSpPr>
          <p:nvPr>
            <p:ph type="body"/>
          </p:nvPr>
        </p:nvSpPr>
        <p:spPr>
          <a:xfrm>
            <a:off x="1381125" y="1618615"/>
            <a:ext cx="3425825" cy="32315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1" name="텍스트 개체 틀 30"/>
          <p:cNvSpPr txBox="1">
            <a:spLocks noGrp="1"/>
          </p:cNvSpPr>
          <p:nvPr>
            <p:ph type="body"/>
          </p:nvPr>
        </p:nvSpPr>
        <p:spPr>
          <a:xfrm>
            <a:off x="5012690" y="1618615"/>
            <a:ext cx="3425825" cy="32315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cxnSp>
        <p:nvCxnSpPr>
          <p:cNvPr id="8" name="도형 7"/>
          <p:cNvCxnSpPr/>
          <p:nvPr/>
        </p:nvCxnSpPr>
        <p:spPr>
          <a:xfrm>
            <a:off x="0" y="542925"/>
            <a:ext cx="1376680" cy="635"/>
          </a:xfrm>
          <a:prstGeom prst="straightConnector1">
            <a:avLst/>
          </a:prstGeom>
          <a:noFill/>
          <a:ln w="9525" cap="flat" cmpd="sng">
            <a:solidFill>
              <a:srgbClr val="CCCCCC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>
            <a:off x="817245" y="339725"/>
            <a:ext cx="406400" cy="406400"/>
          </a:xfrm>
          <a:prstGeom prst="ellipse">
            <a:avLst/>
          </a:prstGeom>
          <a:solidFill>
            <a:srgbClr val="FFCD00"/>
          </a:solidFill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latin typeface="Arial" charset="0"/>
              <a:ea typeface="Arial" charset="0"/>
            </a:endParaRPr>
          </a:p>
        </p:txBody>
      </p:sp>
      <p:cxnSp>
        <p:nvCxnSpPr>
          <p:cNvPr id="10" name="도형 9"/>
          <p:cNvCxnSpPr/>
          <p:nvPr/>
        </p:nvCxnSpPr>
        <p:spPr>
          <a:xfrm>
            <a:off x="5265420" y="542925"/>
            <a:ext cx="3879215" cy="635"/>
          </a:xfrm>
          <a:prstGeom prst="straightConnector1">
            <a:avLst/>
          </a:prstGeom>
          <a:noFill/>
          <a:ln w="9525" cap="flat" cmpd="sng">
            <a:solidFill>
              <a:srgbClr val="CCCCCC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817245" y="339725"/>
            <a:ext cx="406400" cy="394970"/>
            <a:chOff x="817245" y="339725"/>
            <a:chExt cx="406400" cy="394970"/>
          </a:xfrm>
        </p:grpSpPr>
        <p:sp>
          <p:nvSpPr>
            <p:cNvPr id="14" name="도형 13"/>
            <p:cNvSpPr>
              <a:spLocks/>
            </p:cNvSpPr>
            <p:nvPr/>
          </p:nvSpPr>
          <p:spPr>
            <a:xfrm>
              <a:off x="1122045" y="339725"/>
              <a:ext cx="67945" cy="69215"/>
            </a:xfrm>
            <a:custGeom>
              <a:avLst/>
              <a:gdLst>
                <a:gd name="TX0" fmla="*/ 1023 w 3582"/>
                <a:gd name="TY0" fmla="*/ 3410 h 3582"/>
                <a:gd name="TX1" fmla="*/ 1023 w 3582"/>
                <a:gd name="TY1" fmla="*/ 3410 h 3582"/>
                <a:gd name="TX2" fmla="*/ 1193 w 3582"/>
                <a:gd name="TY2" fmla="*/ 3483 h 3582"/>
                <a:gd name="TX3" fmla="*/ 1388 w 3582"/>
                <a:gd name="TY3" fmla="*/ 3532 h 3582"/>
                <a:gd name="TX4" fmla="*/ 1583 w 3582"/>
                <a:gd name="TY4" fmla="*/ 3556 h 3582"/>
                <a:gd name="TX5" fmla="*/ 1778 w 3582"/>
                <a:gd name="TY5" fmla="*/ 3581 h 3582"/>
                <a:gd name="TX6" fmla="*/ 1778 w 3582"/>
                <a:gd name="TY6" fmla="*/ 3581 h 3582"/>
                <a:gd name="TX7" fmla="*/ 1973 w 3582"/>
                <a:gd name="TY7" fmla="*/ 3556 h 3582"/>
                <a:gd name="TX8" fmla="*/ 2143 w 3582"/>
                <a:gd name="TY8" fmla="*/ 3532 h 3582"/>
                <a:gd name="TX9" fmla="*/ 2314 w 3582"/>
                <a:gd name="TY9" fmla="*/ 3508 h 3582"/>
                <a:gd name="TX10" fmla="*/ 2484 w 3582"/>
                <a:gd name="TY10" fmla="*/ 3435 h 3582"/>
                <a:gd name="TX11" fmla="*/ 2630 w 3582"/>
                <a:gd name="TY11" fmla="*/ 3361 h 3582"/>
                <a:gd name="TX12" fmla="*/ 2776 w 3582"/>
                <a:gd name="TY12" fmla="*/ 3264 h 3582"/>
                <a:gd name="TX13" fmla="*/ 2923 w 3582"/>
                <a:gd name="TY13" fmla="*/ 3167 h 3582"/>
                <a:gd name="TX14" fmla="*/ 3044 w 3582"/>
                <a:gd name="TY14" fmla="*/ 3045 h 3582"/>
                <a:gd name="TX15" fmla="*/ 3166 w 3582"/>
                <a:gd name="TY15" fmla="*/ 2923 h 3582"/>
                <a:gd name="TX16" fmla="*/ 3264 w 3582"/>
                <a:gd name="TY16" fmla="*/ 2801 h 3582"/>
                <a:gd name="TX17" fmla="*/ 3361 w 3582"/>
                <a:gd name="TY17" fmla="*/ 2631 h 3582"/>
                <a:gd name="TX18" fmla="*/ 3434 w 3582"/>
                <a:gd name="TY18" fmla="*/ 2485 h 3582"/>
                <a:gd name="TX19" fmla="*/ 3483 w 3582"/>
                <a:gd name="TY19" fmla="*/ 2314 h 3582"/>
                <a:gd name="TX20" fmla="*/ 3531 w 3582"/>
                <a:gd name="TY20" fmla="*/ 2144 h 3582"/>
                <a:gd name="TX21" fmla="*/ 3556 w 3582"/>
                <a:gd name="TY21" fmla="*/ 1973 h 3582"/>
                <a:gd name="TX22" fmla="*/ 3580 w 3582"/>
                <a:gd name="TY22" fmla="*/ 1803 h 3582"/>
                <a:gd name="TX23" fmla="*/ 3580 w 3582"/>
                <a:gd name="TY23" fmla="*/ 1803 h 3582"/>
                <a:gd name="TX24" fmla="*/ 3556 w 3582"/>
                <a:gd name="TY24" fmla="*/ 1608 h 3582"/>
                <a:gd name="TX25" fmla="*/ 3531 w 3582"/>
                <a:gd name="TY25" fmla="*/ 1437 h 3582"/>
                <a:gd name="TX26" fmla="*/ 3483 w 3582"/>
                <a:gd name="TY26" fmla="*/ 1267 h 3582"/>
                <a:gd name="TX27" fmla="*/ 3434 w 3582"/>
                <a:gd name="TY27" fmla="*/ 1096 h 3582"/>
                <a:gd name="TX28" fmla="*/ 3361 w 3582"/>
                <a:gd name="TY28" fmla="*/ 950 h 3582"/>
                <a:gd name="TX29" fmla="*/ 3264 w 3582"/>
                <a:gd name="TY29" fmla="*/ 804 h 3582"/>
                <a:gd name="TX30" fmla="*/ 3166 w 3582"/>
                <a:gd name="TY30" fmla="*/ 658 h 3582"/>
                <a:gd name="TX31" fmla="*/ 3044 w 3582"/>
                <a:gd name="TY31" fmla="*/ 536 h 3582"/>
                <a:gd name="TX32" fmla="*/ 2923 w 3582"/>
                <a:gd name="TY32" fmla="*/ 414 h 3582"/>
                <a:gd name="TX33" fmla="*/ 2776 w 3582"/>
                <a:gd name="TY33" fmla="*/ 317 h 3582"/>
                <a:gd name="TX34" fmla="*/ 2630 w 3582"/>
                <a:gd name="TY34" fmla="*/ 220 h 3582"/>
                <a:gd name="TX35" fmla="*/ 2484 w 3582"/>
                <a:gd name="TY35" fmla="*/ 147 h 3582"/>
                <a:gd name="TX36" fmla="*/ 2314 w 3582"/>
                <a:gd name="TY36" fmla="*/ 98 h 3582"/>
                <a:gd name="TX37" fmla="*/ 2143 w 3582"/>
                <a:gd name="TY37" fmla="*/ 49 h 3582"/>
                <a:gd name="TX38" fmla="*/ 1973 w 3582"/>
                <a:gd name="TY38" fmla="*/ 25 h 3582"/>
                <a:gd name="TX39" fmla="*/ 1778 w 3582"/>
                <a:gd name="TY39" fmla="*/ 0 h 3582"/>
                <a:gd name="TX40" fmla="*/ 1778 w 3582"/>
                <a:gd name="TY40" fmla="*/ 0 h 3582"/>
                <a:gd name="TX41" fmla="*/ 1607 w 3582"/>
                <a:gd name="TY41" fmla="*/ 25 h 3582"/>
                <a:gd name="TX42" fmla="*/ 1437 w 3582"/>
                <a:gd name="TY42" fmla="*/ 49 h 3582"/>
                <a:gd name="TX43" fmla="*/ 1266 w 3582"/>
                <a:gd name="TY43" fmla="*/ 98 h 3582"/>
                <a:gd name="TX44" fmla="*/ 1096 w 3582"/>
                <a:gd name="TY44" fmla="*/ 147 h 3582"/>
                <a:gd name="TX45" fmla="*/ 925 w 3582"/>
                <a:gd name="TY45" fmla="*/ 220 h 3582"/>
                <a:gd name="TX46" fmla="*/ 779 w 3582"/>
                <a:gd name="TY46" fmla="*/ 317 h 3582"/>
                <a:gd name="TX47" fmla="*/ 658 w 3582"/>
                <a:gd name="TY47" fmla="*/ 414 h 3582"/>
                <a:gd name="TX48" fmla="*/ 536 w 3582"/>
                <a:gd name="TY48" fmla="*/ 536 h 3582"/>
                <a:gd name="TX49" fmla="*/ 414 w 3582"/>
                <a:gd name="TY49" fmla="*/ 658 h 3582"/>
                <a:gd name="TX50" fmla="*/ 317 w 3582"/>
                <a:gd name="TY50" fmla="*/ 804 h 3582"/>
                <a:gd name="TX51" fmla="*/ 219 w 3582"/>
                <a:gd name="TY51" fmla="*/ 950 h 3582"/>
                <a:gd name="TX52" fmla="*/ 146 w 3582"/>
                <a:gd name="TY52" fmla="*/ 1096 h 3582"/>
                <a:gd name="TX53" fmla="*/ 73 w 3582"/>
                <a:gd name="TY53" fmla="*/ 1267 h 3582"/>
                <a:gd name="TX54" fmla="*/ 49 w 3582"/>
                <a:gd name="TY54" fmla="*/ 1437 h 3582"/>
                <a:gd name="TX55" fmla="*/ 24 w 3582"/>
                <a:gd name="TY55" fmla="*/ 1608 h 3582"/>
                <a:gd name="TX56" fmla="*/ 0 w 3582"/>
                <a:gd name="TY56" fmla="*/ 1803 h 3582"/>
                <a:gd name="TX57" fmla="*/ 0 w 3582"/>
                <a:gd name="TY57" fmla="*/ 1803 h 3582"/>
                <a:gd name="TX58" fmla="*/ 24 w 3582"/>
                <a:gd name="TY58" fmla="*/ 2071 h 3582"/>
                <a:gd name="TX59" fmla="*/ 97 w 3582"/>
                <a:gd name="TY59" fmla="*/ 2339 h 3582"/>
                <a:gd name="TX60" fmla="*/ 195 w 3582"/>
                <a:gd name="TY60" fmla="*/ 2582 h 3582"/>
                <a:gd name="TX61" fmla="*/ 317 w 3582"/>
                <a:gd name="TY61" fmla="*/ 2801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5" name="도형 14"/>
            <p:cNvSpPr>
              <a:spLocks/>
            </p:cNvSpPr>
            <p:nvPr/>
          </p:nvSpPr>
          <p:spPr>
            <a:xfrm>
              <a:off x="885190" y="360045"/>
              <a:ext cx="67945" cy="68580"/>
            </a:xfrm>
            <a:custGeom>
              <a:avLst/>
              <a:gdLst>
                <a:gd name="TX0" fmla="*/ 3191 w 3558"/>
                <a:gd name="TY0" fmla="*/ 2850 h 3558"/>
                <a:gd name="TX1" fmla="*/ 3191 w 3558"/>
                <a:gd name="TY1" fmla="*/ 2850 h 3558"/>
                <a:gd name="TX2" fmla="*/ 3313 w 3558"/>
                <a:gd name="TY2" fmla="*/ 2680 h 3558"/>
                <a:gd name="TX3" fmla="*/ 3410 w 3558"/>
                <a:gd name="TY3" fmla="*/ 2509 h 3558"/>
                <a:gd name="TX4" fmla="*/ 3483 w 3558"/>
                <a:gd name="TY4" fmla="*/ 2314 h 3558"/>
                <a:gd name="TX5" fmla="*/ 3532 w 3558"/>
                <a:gd name="TY5" fmla="*/ 2095 h 3558"/>
                <a:gd name="TX6" fmla="*/ 3532 w 3558"/>
                <a:gd name="TY6" fmla="*/ 2095 h 3558"/>
                <a:gd name="TX7" fmla="*/ 3556 w 3558"/>
                <a:gd name="TY7" fmla="*/ 1925 h 3558"/>
                <a:gd name="TX8" fmla="*/ 3556 w 3558"/>
                <a:gd name="TY8" fmla="*/ 1730 h 3558"/>
                <a:gd name="TX9" fmla="*/ 3556 w 3558"/>
                <a:gd name="TY9" fmla="*/ 1559 h 3558"/>
                <a:gd name="TX10" fmla="*/ 3508 w 3558"/>
                <a:gd name="TY10" fmla="*/ 1389 h 3558"/>
                <a:gd name="TX11" fmla="*/ 3459 w 3558"/>
                <a:gd name="TY11" fmla="*/ 1218 h 3558"/>
                <a:gd name="TX12" fmla="*/ 3410 w 3558"/>
                <a:gd name="TY12" fmla="*/ 1072 h 3558"/>
                <a:gd name="TX13" fmla="*/ 3337 w 3558"/>
                <a:gd name="TY13" fmla="*/ 902 h 3558"/>
                <a:gd name="TX14" fmla="*/ 3240 w 3558"/>
                <a:gd name="TY14" fmla="*/ 756 h 3558"/>
                <a:gd name="TX15" fmla="*/ 3142 w 3558"/>
                <a:gd name="TY15" fmla="*/ 634 h 3558"/>
                <a:gd name="TX16" fmla="*/ 3021 w 3558"/>
                <a:gd name="TY16" fmla="*/ 512 h 3558"/>
                <a:gd name="TX17" fmla="*/ 2899 w 3558"/>
                <a:gd name="TY17" fmla="*/ 390 h 3558"/>
                <a:gd name="TX18" fmla="*/ 2753 w 3558"/>
                <a:gd name="TY18" fmla="*/ 293 h 3558"/>
                <a:gd name="TX19" fmla="*/ 2606 w 3558"/>
                <a:gd name="TY19" fmla="*/ 196 h 3558"/>
                <a:gd name="TX20" fmla="*/ 2436 w 3558"/>
                <a:gd name="TY20" fmla="*/ 122 h 3558"/>
                <a:gd name="TX21" fmla="*/ 2266 w 3558"/>
                <a:gd name="TY21" fmla="*/ 74 h 3558"/>
                <a:gd name="TX22" fmla="*/ 2095 w 3558"/>
                <a:gd name="TY22" fmla="*/ 25 h 3558"/>
                <a:gd name="TX23" fmla="*/ 2095 w 3558"/>
                <a:gd name="TY23" fmla="*/ 25 h 3558"/>
                <a:gd name="TX24" fmla="*/ 1925 w 3558"/>
                <a:gd name="TY24" fmla="*/ 1 h 3558"/>
                <a:gd name="TX25" fmla="*/ 1730 w 3558"/>
                <a:gd name="TY25" fmla="*/ 1 h 3558"/>
                <a:gd name="TX26" fmla="*/ 1559 w 3558"/>
                <a:gd name="TY26" fmla="*/ 1 h 3558"/>
                <a:gd name="TX27" fmla="*/ 1389 w 3558"/>
                <a:gd name="TY27" fmla="*/ 25 h 3558"/>
                <a:gd name="TX28" fmla="*/ 1218 w 3558"/>
                <a:gd name="TY28" fmla="*/ 74 h 3558"/>
                <a:gd name="TX29" fmla="*/ 1072 w 3558"/>
                <a:gd name="TY29" fmla="*/ 147 h 3558"/>
                <a:gd name="TX30" fmla="*/ 902 w 3558"/>
                <a:gd name="TY30" fmla="*/ 220 h 3558"/>
                <a:gd name="TX31" fmla="*/ 756 w 3558"/>
                <a:gd name="TY31" fmla="*/ 317 h 3558"/>
                <a:gd name="TX32" fmla="*/ 634 w 3558"/>
                <a:gd name="TY32" fmla="*/ 415 h 3558"/>
                <a:gd name="TX33" fmla="*/ 512 w 3558"/>
                <a:gd name="TY33" fmla="*/ 537 h 3558"/>
                <a:gd name="TX34" fmla="*/ 390 w 3558"/>
                <a:gd name="TY34" fmla="*/ 658 h 3558"/>
                <a:gd name="TX35" fmla="*/ 293 w 3558"/>
                <a:gd name="TY35" fmla="*/ 804 h 3558"/>
                <a:gd name="TX36" fmla="*/ 195 w 3558"/>
                <a:gd name="TY36" fmla="*/ 951 h 3558"/>
                <a:gd name="TX37" fmla="*/ 122 w 3558"/>
                <a:gd name="TY37" fmla="*/ 1097 h 3558"/>
                <a:gd name="TX38" fmla="*/ 74 w 3558"/>
                <a:gd name="TY38" fmla="*/ 1267 h 3558"/>
                <a:gd name="TX39" fmla="*/ 25 w 3558"/>
                <a:gd name="TY39" fmla="*/ 1462 h 3558"/>
                <a:gd name="TX40" fmla="*/ 25 w 3558"/>
                <a:gd name="TY40" fmla="*/ 1462 h 3558"/>
                <a:gd name="TX41" fmla="*/ 1 w 3558"/>
                <a:gd name="TY41" fmla="*/ 1633 h 3558"/>
                <a:gd name="TX42" fmla="*/ 1 w 3558"/>
                <a:gd name="TY42" fmla="*/ 1803 h 3558"/>
                <a:gd name="TX43" fmla="*/ 1 w 3558"/>
                <a:gd name="TY43" fmla="*/ 1998 h 3558"/>
                <a:gd name="TX44" fmla="*/ 25 w 3558"/>
                <a:gd name="TY44" fmla="*/ 2168 h 3558"/>
                <a:gd name="TX45" fmla="*/ 74 w 3558"/>
                <a:gd name="TY45" fmla="*/ 2339 h 3558"/>
                <a:gd name="TX46" fmla="*/ 147 w 3558"/>
                <a:gd name="TY46" fmla="*/ 2485 h 3558"/>
                <a:gd name="TX47" fmla="*/ 220 w 3558"/>
                <a:gd name="TY47" fmla="*/ 2655 h 3558"/>
                <a:gd name="TX48" fmla="*/ 317 w 3558"/>
                <a:gd name="TY48" fmla="*/ 2777 h 3558"/>
                <a:gd name="TX49" fmla="*/ 415 w 3558"/>
                <a:gd name="TY49" fmla="*/ 2923 h 3558"/>
                <a:gd name="TX50" fmla="*/ 536 w 3558"/>
                <a:gd name="TY50" fmla="*/ 3045 h 3558"/>
                <a:gd name="TX51" fmla="*/ 658 w 3558"/>
                <a:gd name="TY51" fmla="*/ 3167 h 3558"/>
                <a:gd name="TX52" fmla="*/ 804 w 3558"/>
                <a:gd name="TY52" fmla="*/ 3264 h 3558"/>
                <a:gd name="TX53" fmla="*/ 950 w 3558"/>
                <a:gd name="TY53" fmla="*/ 3362 h 3558"/>
                <a:gd name="TX54" fmla="*/ 1096 w 3558"/>
                <a:gd name="TY54" fmla="*/ 3435 h 3558"/>
                <a:gd name="TX55" fmla="*/ 1267 w 3558"/>
                <a:gd name="TY55" fmla="*/ 3483 h 3558"/>
                <a:gd name="TX56" fmla="*/ 1462 w 3558"/>
                <a:gd name="TY56" fmla="*/ 3532 h 3558"/>
                <a:gd name="TX57" fmla="*/ 1462 w 3558"/>
                <a:gd name="TY57" fmla="*/ 3532 h 3558"/>
                <a:gd name="TX58" fmla="*/ 1705 w 3558"/>
                <a:gd name="TY58" fmla="*/ 3557 h 3558"/>
                <a:gd name="TX59" fmla="*/ 1973 w 3558"/>
                <a:gd name="TY59" fmla="*/ 3557 h 3558"/>
                <a:gd name="TX60" fmla="*/ 2217 w 3558"/>
                <a:gd name="TY60" fmla="*/ 3508 h 3558"/>
                <a:gd name="TX61" fmla="*/ 2460 w 3558"/>
                <a:gd name="TY61" fmla="*/ 3435 h 355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58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6" name="도형 15"/>
            <p:cNvSpPr>
              <a:spLocks/>
            </p:cNvSpPr>
            <p:nvPr/>
          </p:nvSpPr>
          <p:spPr>
            <a:xfrm>
              <a:off x="817245" y="569595"/>
              <a:ext cx="67945" cy="69215"/>
            </a:xfrm>
            <a:custGeom>
              <a:avLst/>
              <a:gdLst>
                <a:gd name="TX0" fmla="*/ 3215 w 3582"/>
                <a:gd name="TY0" fmla="*/ 707 h 3582"/>
                <a:gd name="TX1" fmla="*/ 3215 w 3582"/>
                <a:gd name="TY1" fmla="*/ 707 h 3582"/>
                <a:gd name="TX2" fmla="*/ 3093 w 3582"/>
                <a:gd name="TY2" fmla="*/ 585 h 3582"/>
                <a:gd name="TX3" fmla="*/ 2972 w 3582"/>
                <a:gd name="TY3" fmla="*/ 464 h 3582"/>
                <a:gd name="TX4" fmla="*/ 2850 w 3582"/>
                <a:gd name="TY4" fmla="*/ 342 h 3582"/>
                <a:gd name="TX5" fmla="*/ 2679 w 3582"/>
                <a:gd name="TY5" fmla="*/ 244 h 3582"/>
                <a:gd name="TX6" fmla="*/ 2679 w 3582"/>
                <a:gd name="TY6" fmla="*/ 244 h 3582"/>
                <a:gd name="TX7" fmla="*/ 2533 w 3582"/>
                <a:gd name="TY7" fmla="*/ 171 h 3582"/>
                <a:gd name="TX8" fmla="*/ 2363 w 3582"/>
                <a:gd name="TY8" fmla="*/ 98 h 3582"/>
                <a:gd name="TX9" fmla="*/ 2192 w 3582"/>
                <a:gd name="TY9" fmla="*/ 50 h 3582"/>
                <a:gd name="TX10" fmla="*/ 2022 w 3582"/>
                <a:gd name="TY10" fmla="*/ 25 h 3582"/>
                <a:gd name="TX11" fmla="*/ 1851 w 3582"/>
                <a:gd name="TY11" fmla="*/ 1 h 3582"/>
                <a:gd name="TX12" fmla="*/ 1681 w 3582"/>
                <a:gd name="TY12" fmla="*/ 25 h 3582"/>
                <a:gd name="TX13" fmla="*/ 1510 w 3582"/>
                <a:gd name="TY13" fmla="*/ 25 h 3582"/>
                <a:gd name="TX14" fmla="*/ 1340 w 3582"/>
                <a:gd name="TY14" fmla="*/ 74 h 3582"/>
                <a:gd name="TX15" fmla="*/ 1169 w 3582"/>
                <a:gd name="TY15" fmla="*/ 123 h 3582"/>
                <a:gd name="TX16" fmla="*/ 1023 w 3582"/>
                <a:gd name="TY16" fmla="*/ 196 h 3582"/>
                <a:gd name="TX17" fmla="*/ 877 w 3582"/>
                <a:gd name="TY17" fmla="*/ 269 h 3582"/>
                <a:gd name="TX18" fmla="*/ 731 w 3582"/>
                <a:gd name="TY18" fmla="*/ 366 h 3582"/>
                <a:gd name="TX19" fmla="*/ 585 w 3582"/>
                <a:gd name="TY19" fmla="*/ 488 h 3582"/>
                <a:gd name="TX20" fmla="*/ 463 w 3582"/>
                <a:gd name="TY20" fmla="*/ 610 h 3582"/>
                <a:gd name="TX21" fmla="*/ 341 w 3582"/>
                <a:gd name="TY21" fmla="*/ 731 h 3582"/>
                <a:gd name="TX22" fmla="*/ 244 w 3582"/>
                <a:gd name="TY22" fmla="*/ 902 h 3582"/>
                <a:gd name="TX23" fmla="*/ 244 w 3582"/>
                <a:gd name="TY23" fmla="*/ 902 h 3582"/>
                <a:gd name="TX24" fmla="*/ 171 w 3582"/>
                <a:gd name="TY24" fmla="*/ 1048 h 3582"/>
                <a:gd name="TX25" fmla="*/ 98 w 3582"/>
                <a:gd name="TY25" fmla="*/ 1219 h 3582"/>
                <a:gd name="TX26" fmla="*/ 49 w 3582"/>
                <a:gd name="TY26" fmla="*/ 1389 h 3582"/>
                <a:gd name="TX27" fmla="*/ 25 w 3582"/>
                <a:gd name="TY27" fmla="*/ 1560 h 3582"/>
                <a:gd name="TX28" fmla="*/ 0 w 3582"/>
                <a:gd name="TY28" fmla="*/ 1730 h 3582"/>
                <a:gd name="TX29" fmla="*/ 0 w 3582"/>
                <a:gd name="TY29" fmla="*/ 1900 h 3582"/>
                <a:gd name="TX30" fmla="*/ 25 w 3582"/>
                <a:gd name="TY30" fmla="*/ 2071 h 3582"/>
                <a:gd name="TX31" fmla="*/ 73 w 3582"/>
                <a:gd name="TY31" fmla="*/ 2241 h 3582"/>
                <a:gd name="TX32" fmla="*/ 122 w 3582"/>
                <a:gd name="TY32" fmla="*/ 2412 h 3582"/>
                <a:gd name="TX33" fmla="*/ 195 w 3582"/>
                <a:gd name="TY33" fmla="*/ 2558 h 3582"/>
                <a:gd name="TX34" fmla="*/ 268 w 3582"/>
                <a:gd name="TY34" fmla="*/ 2729 h 3582"/>
                <a:gd name="TX35" fmla="*/ 366 w 3582"/>
                <a:gd name="TY35" fmla="*/ 2850 h 3582"/>
                <a:gd name="TX36" fmla="*/ 463 w 3582"/>
                <a:gd name="TY36" fmla="*/ 2996 h 3582"/>
                <a:gd name="TX37" fmla="*/ 609 w 3582"/>
                <a:gd name="TY37" fmla="*/ 3118 h 3582"/>
                <a:gd name="TX38" fmla="*/ 731 w 3582"/>
                <a:gd name="TY38" fmla="*/ 3240 h 3582"/>
                <a:gd name="TX39" fmla="*/ 901 w 3582"/>
                <a:gd name="TY39" fmla="*/ 3337 h 3582"/>
                <a:gd name="TX40" fmla="*/ 901 w 3582"/>
                <a:gd name="TY40" fmla="*/ 3337 h 3582"/>
                <a:gd name="TX41" fmla="*/ 1048 w 3582"/>
                <a:gd name="TY41" fmla="*/ 3410 h 3582"/>
                <a:gd name="TX42" fmla="*/ 1218 w 3582"/>
                <a:gd name="TY42" fmla="*/ 3484 h 3582"/>
                <a:gd name="TX43" fmla="*/ 1389 w 3582"/>
                <a:gd name="TY43" fmla="*/ 3532 h 3582"/>
                <a:gd name="TX44" fmla="*/ 1559 w 3582"/>
                <a:gd name="TY44" fmla="*/ 3557 h 3582"/>
                <a:gd name="TX45" fmla="*/ 1730 w 3582"/>
                <a:gd name="TY45" fmla="*/ 3581 h 3582"/>
                <a:gd name="TX46" fmla="*/ 1900 w 3582"/>
                <a:gd name="TY46" fmla="*/ 3581 h 3582"/>
                <a:gd name="TX47" fmla="*/ 2071 w 3582"/>
                <a:gd name="TY47" fmla="*/ 3557 h 3582"/>
                <a:gd name="TX48" fmla="*/ 2241 w 3582"/>
                <a:gd name="TY48" fmla="*/ 3508 h 3582"/>
                <a:gd name="TX49" fmla="*/ 2411 w 3582"/>
                <a:gd name="TY49" fmla="*/ 3459 h 3582"/>
                <a:gd name="TX50" fmla="*/ 2558 w 3582"/>
                <a:gd name="TY50" fmla="*/ 3410 h 3582"/>
                <a:gd name="TX51" fmla="*/ 2704 w 3582"/>
                <a:gd name="TY51" fmla="*/ 3313 h 3582"/>
                <a:gd name="TX52" fmla="*/ 2850 w 3582"/>
                <a:gd name="TY52" fmla="*/ 3216 h 3582"/>
                <a:gd name="TX53" fmla="*/ 2996 w 3582"/>
                <a:gd name="TY53" fmla="*/ 3118 h 3582"/>
                <a:gd name="TX54" fmla="*/ 3118 w 3582"/>
                <a:gd name="TY54" fmla="*/ 2996 h 3582"/>
                <a:gd name="TX55" fmla="*/ 3240 w 3582"/>
                <a:gd name="TY55" fmla="*/ 2850 h 3582"/>
                <a:gd name="TX56" fmla="*/ 3337 w 3582"/>
                <a:gd name="TY56" fmla="*/ 2704 h 3582"/>
                <a:gd name="TX57" fmla="*/ 3337 w 3582"/>
                <a:gd name="TY57" fmla="*/ 2704 h 3582"/>
                <a:gd name="TX58" fmla="*/ 3459 w 3582"/>
                <a:gd name="TY58" fmla="*/ 2412 h 3582"/>
                <a:gd name="TX59" fmla="*/ 3532 w 3582"/>
                <a:gd name="TY59" fmla="*/ 2144 h 3582"/>
                <a:gd name="TX60" fmla="*/ 3581 w 3582"/>
                <a:gd name="TY60" fmla="*/ 1852 h 3582"/>
                <a:gd name="TX61" fmla="*/ 3556 w 3582"/>
                <a:gd name="TY61" fmla="*/ 156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7" name="도형 16"/>
            <p:cNvSpPr>
              <a:spLocks/>
            </p:cNvSpPr>
            <p:nvPr/>
          </p:nvSpPr>
          <p:spPr>
            <a:xfrm>
              <a:off x="982980" y="666750"/>
              <a:ext cx="67945" cy="67945"/>
            </a:xfrm>
            <a:custGeom>
              <a:avLst/>
              <a:gdLst>
                <a:gd name="TX0" fmla="*/ 1389 w 3558"/>
                <a:gd name="TY0" fmla="*/ 1 h 3534"/>
                <a:gd name="TX1" fmla="*/ 1389 w 3558"/>
                <a:gd name="TY1" fmla="*/ 1 h 3534"/>
                <a:gd name="TX2" fmla="*/ 1194 w 3558"/>
                <a:gd name="TY2" fmla="*/ 50 h 3534"/>
                <a:gd name="TX3" fmla="*/ 999 w 3558"/>
                <a:gd name="TY3" fmla="*/ 147 h 3534"/>
                <a:gd name="TX4" fmla="*/ 804 w 3558"/>
                <a:gd name="TY4" fmla="*/ 245 h 3534"/>
                <a:gd name="TX5" fmla="*/ 634 w 3558"/>
                <a:gd name="TY5" fmla="*/ 366 h 3534"/>
                <a:gd name="TX6" fmla="*/ 634 w 3558"/>
                <a:gd name="TY6" fmla="*/ 366 h 3534"/>
                <a:gd name="TX7" fmla="*/ 488 w 3558"/>
                <a:gd name="TY7" fmla="*/ 488 h 3534"/>
                <a:gd name="TX8" fmla="*/ 390 w 3558"/>
                <a:gd name="TY8" fmla="*/ 634 h 3534"/>
                <a:gd name="TX9" fmla="*/ 268 w 3558"/>
                <a:gd name="TY9" fmla="*/ 780 h 3534"/>
                <a:gd name="TX10" fmla="*/ 195 w 3558"/>
                <a:gd name="TY10" fmla="*/ 926 h 3534"/>
                <a:gd name="TX11" fmla="*/ 122 w 3558"/>
                <a:gd name="TY11" fmla="*/ 1073 h 3534"/>
                <a:gd name="TX12" fmla="*/ 74 w 3558"/>
                <a:gd name="TY12" fmla="*/ 1243 h 3534"/>
                <a:gd name="TX13" fmla="*/ 25 w 3558"/>
                <a:gd name="TY13" fmla="*/ 1414 h 3534"/>
                <a:gd name="TX14" fmla="*/ 0 w 3558"/>
                <a:gd name="TY14" fmla="*/ 1584 h 3534"/>
                <a:gd name="TX15" fmla="*/ 0 w 3558"/>
                <a:gd name="TY15" fmla="*/ 1755 h 3534"/>
                <a:gd name="TX16" fmla="*/ 0 w 3558"/>
                <a:gd name="TY16" fmla="*/ 1925 h 3534"/>
                <a:gd name="TX17" fmla="*/ 25 w 3558"/>
                <a:gd name="TY17" fmla="*/ 2096 h 3534"/>
                <a:gd name="TX18" fmla="*/ 74 w 3558"/>
                <a:gd name="TY18" fmla="*/ 2266 h 3534"/>
                <a:gd name="TX19" fmla="*/ 122 w 3558"/>
                <a:gd name="TY19" fmla="*/ 2412 h 3534"/>
                <a:gd name="TX20" fmla="*/ 195 w 3558"/>
                <a:gd name="TY20" fmla="*/ 2583 h 3534"/>
                <a:gd name="TX21" fmla="*/ 293 w 3558"/>
                <a:gd name="TY21" fmla="*/ 2729 h 3534"/>
                <a:gd name="TX22" fmla="*/ 415 w 3558"/>
                <a:gd name="TY22" fmla="*/ 2875 h 3534"/>
                <a:gd name="TX23" fmla="*/ 415 w 3558"/>
                <a:gd name="TY23" fmla="*/ 2875 h 3534"/>
                <a:gd name="TX24" fmla="*/ 536 w 3558"/>
                <a:gd name="TY24" fmla="*/ 3021 h 3534"/>
                <a:gd name="TX25" fmla="*/ 658 w 3558"/>
                <a:gd name="TY25" fmla="*/ 3143 h 3534"/>
                <a:gd name="TX26" fmla="*/ 804 w 3558"/>
                <a:gd name="TY26" fmla="*/ 3240 h 3534"/>
                <a:gd name="TX27" fmla="*/ 950 w 3558"/>
                <a:gd name="TY27" fmla="*/ 3313 h 3534"/>
                <a:gd name="TX28" fmla="*/ 1121 w 3558"/>
                <a:gd name="TY28" fmla="*/ 3386 h 3534"/>
                <a:gd name="TX29" fmla="*/ 1267 w 3558"/>
                <a:gd name="TY29" fmla="*/ 3459 h 3534"/>
                <a:gd name="TX30" fmla="*/ 1437 w 3558"/>
                <a:gd name="TY30" fmla="*/ 3484 h 3534"/>
                <a:gd name="TX31" fmla="*/ 1608 w 3558"/>
                <a:gd name="TY31" fmla="*/ 3508 h 3534"/>
                <a:gd name="TX32" fmla="*/ 1778 w 3558"/>
                <a:gd name="TY32" fmla="*/ 3532 h 3534"/>
                <a:gd name="TX33" fmla="*/ 1949 w 3558"/>
                <a:gd name="TY33" fmla="*/ 3508 h 3534"/>
                <a:gd name="TX34" fmla="*/ 2119 w 3558"/>
                <a:gd name="TY34" fmla="*/ 3484 h 3534"/>
                <a:gd name="TX35" fmla="*/ 2290 w 3558"/>
                <a:gd name="TY35" fmla="*/ 3435 h 3534"/>
                <a:gd name="TX36" fmla="*/ 2460 w 3558"/>
                <a:gd name="TY36" fmla="*/ 3386 h 3534"/>
                <a:gd name="TX37" fmla="*/ 2606 w 3558"/>
                <a:gd name="TY37" fmla="*/ 3313 h 3534"/>
                <a:gd name="TX38" fmla="*/ 2777 w 3558"/>
                <a:gd name="TY38" fmla="*/ 3216 h 3534"/>
                <a:gd name="TX39" fmla="*/ 2923 w 3558"/>
                <a:gd name="TY39" fmla="*/ 3118 h 3534"/>
                <a:gd name="TX40" fmla="*/ 2923 w 3558"/>
                <a:gd name="TY40" fmla="*/ 3118 h 3534"/>
                <a:gd name="TX41" fmla="*/ 3045 w 3558"/>
                <a:gd name="TY41" fmla="*/ 2997 h 3534"/>
                <a:gd name="TX42" fmla="*/ 3167 w 3558"/>
                <a:gd name="TY42" fmla="*/ 2851 h 3534"/>
                <a:gd name="TX43" fmla="*/ 3264 w 3558"/>
                <a:gd name="TY43" fmla="*/ 2704 h 3534"/>
                <a:gd name="TX44" fmla="*/ 3361 w 3558"/>
                <a:gd name="TY44" fmla="*/ 2558 h 3534"/>
                <a:gd name="TX45" fmla="*/ 3435 w 3558"/>
                <a:gd name="TY45" fmla="*/ 2412 h 3534"/>
                <a:gd name="TX46" fmla="*/ 3483 w 3558"/>
                <a:gd name="TY46" fmla="*/ 2242 h 3534"/>
                <a:gd name="TX47" fmla="*/ 3532 w 3558"/>
                <a:gd name="TY47" fmla="*/ 2071 h 3534"/>
                <a:gd name="TX48" fmla="*/ 3556 w 3558"/>
                <a:gd name="TY48" fmla="*/ 1901 h 3534"/>
                <a:gd name="TX49" fmla="*/ 3556 w 3558"/>
                <a:gd name="TY49" fmla="*/ 1730 h 3534"/>
                <a:gd name="TX50" fmla="*/ 3556 w 3558"/>
                <a:gd name="TY50" fmla="*/ 1560 h 3534"/>
                <a:gd name="TX51" fmla="*/ 3532 w 3558"/>
                <a:gd name="TY51" fmla="*/ 1389 h 3534"/>
                <a:gd name="TX52" fmla="*/ 3483 w 3558"/>
                <a:gd name="TY52" fmla="*/ 1219 h 3534"/>
                <a:gd name="TX53" fmla="*/ 3410 w 3558"/>
                <a:gd name="TY53" fmla="*/ 1048 h 3534"/>
                <a:gd name="TX54" fmla="*/ 3337 w 3558"/>
                <a:gd name="TY54" fmla="*/ 902 h 3534"/>
                <a:gd name="TX55" fmla="*/ 3264 w 3558"/>
                <a:gd name="TY55" fmla="*/ 756 h 3534"/>
                <a:gd name="TX56" fmla="*/ 3142 w 3558"/>
                <a:gd name="TY56" fmla="*/ 610 h 3534"/>
                <a:gd name="TX57" fmla="*/ 3142 w 3558"/>
                <a:gd name="TY57" fmla="*/ 610 h 3534"/>
                <a:gd name="TX58" fmla="*/ 2972 w 3558"/>
                <a:gd name="TY58" fmla="*/ 415 h 3534"/>
                <a:gd name="TX59" fmla="*/ 2753 w 3558"/>
                <a:gd name="TY59" fmla="*/ 245 h 3534"/>
                <a:gd name="TX60" fmla="*/ 2533 w 3558"/>
                <a:gd name="TY60" fmla="*/ 123 h 3534"/>
                <a:gd name="TX61" fmla="*/ 2314 w 3558"/>
                <a:gd name="TY61" fmla="*/ 50 h 35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34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8" name="도형 17"/>
            <p:cNvSpPr>
              <a:spLocks/>
            </p:cNvSpPr>
            <p:nvPr/>
          </p:nvSpPr>
          <p:spPr>
            <a:xfrm>
              <a:off x="1156335" y="518795"/>
              <a:ext cx="67945" cy="69215"/>
            </a:xfrm>
            <a:custGeom>
              <a:avLst/>
              <a:gdLst>
                <a:gd name="TX0" fmla="*/ 0 w 3558"/>
                <a:gd name="TY0" fmla="*/ 2022 h 3582"/>
                <a:gd name="TX1" fmla="*/ 0 w 3558"/>
                <a:gd name="TY1" fmla="*/ 2022 h 3582"/>
                <a:gd name="TX2" fmla="*/ 25 w 3558"/>
                <a:gd name="TY2" fmla="*/ 2216 h 3582"/>
                <a:gd name="TX3" fmla="*/ 98 w 3558"/>
                <a:gd name="TY3" fmla="*/ 2411 h 3582"/>
                <a:gd name="TX4" fmla="*/ 98 w 3558"/>
                <a:gd name="TY4" fmla="*/ 2411 h 3582"/>
                <a:gd name="TX5" fmla="*/ 171 w 3558"/>
                <a:gd name="TY5" fmla="*/ 2557 h 3582"/>
                <a:gd name="TX6" fmla="*/ 244 w 3558"/>
                <a:gd name="TY6" fmla="*/ 2728 h 3582"/>
                <a:gd name="TX7" fmla="*/ 341 w 3558"/>
                <a:gd name="TY7" fmla="*/ 2874 h 3582"/>
                <a:gd name="TX8" fmla="*/ 463 w 3558"/>
                <a:gd name="TY8" fmla="*/ 2996 h 3582"/>
                <a:gd name="TX9" fmla="*/ 585 w 3558"/>
                <a:gd name="TY9" fmla="*/ 3118 h 3582"/>
                <a:gd name="TX10" fmla="*/ 707 w 3558"/>
                <a:gd name="TY10" fmla="*/ 3239 h 3582"/>
                <a:gd name="TX11" fmla="*/ 853 w 3558"/>
                <a:gd name="TY11" fmla="*/ 3337 h 3582"/>
                <a:gd name="TX12" fmla="*/ 999 w 3558"/>
                <a:gd name="TY12" fmla="*/ 3410 h 3582"/>
                <a:gd name="TX13" fmla="*/ 1169 w 3558"/>
                <a:gd name="TY13" fmla="*/ 3483 h 3582"/>
                <a:gd name="TX14" fmla="*/ 1340 w 3558"/>
                <a:gd name="TY14" fmla="*/ 3532 h 3582"/>
                <a:gd name="TX15" fmla="*/ 1510 w 3558"/>
                <a:gd name="TY15" fmla="*/ 3556 h 3582"/>
                <a:gd name="TX16" fmla="*/ 1681 w 3558"/>
                <a:gd name="TY16" fmla="*/ 3580 h 3582"/>
                <a:gd name="TX17" fmla="*/ 1851 w 3558"/>
                <a:gd name="TY17" fmla="*/ 3580 h 3582"/>
                <a:gd name="TX18" fmla="*/ 2022 w 3558"/>
                <a:gd name="TY18" fmla="*/ 3556 h 3582"/>
                <a:gd name="TX19" fmla="*/ 2192 w 3558"/>
                <a:gd name="TY19" fmla="*/ 3532 h 3582"/>
                <a:gd name="TX20" fmla="*/ 2363 w 3558"/>
                <a:gd name="TY20" fmla="*/ 3459 h 3582"/>
                <a:gd name="TX21" fmla="*/ 2363 w 3558"/>
                <a:gd name="TY21" fmla="*/ 3459 h 3582"/>
                <a:gd name="TX22" fmla="*/ 2533 w 3558"/>
                <a:gd name="TY22" fmla="*/ 3410 h 3582"/>
                <a:gd name="TX23" fmla="*/ 2704 w 3558"/>
                <a:gd name="TY23" fmla="*/ 3312 h 3582"/>
                <a:gd name="TX24" fmla="*/ 2850 w 3558"/>
                <a:gd name="TY24" fmla="*/ 3215 h 3582"/>
                <a:gd name="TX25" fmla="*/ 2972 w 3558"/>
                <a:gd name="TY25" fmla="*/ 3093 h 3582"/>
                <a:gd name="TX26" fmla="*/ 3093 w 3558"/>
                <a:gd name="TY26" fmla="*/ 2971 h 3582"/>
                <a:gd name="TX27" fmla="*/ 3215 w 3558"/>
                <a:gd name="TY27" fmla="*/ 2850 h 3582"/>
                <a:gd name="TX28" fmla="*/ 3288 w 3558"/>
                <a:gd name="TY28" fmla="*/ 2704 h 3582"/>
                <a:gd name="TX29" fmla="*/ 3386 w 3558"/>
                <a:gd name="TY29" fmla="*/ 2557 h 3582"/>
                <a:gd name="TX30" fmla="*/ 3434 w 3558"/>
                <a:gd name="TY30" fmla="*/ 2387 h 3582"/>
                <a:gd name="TX31" fmla="*/ 3483 w 3558"/>
                <a:gd name="TY31" fmla="*/ 2216 h 3582"/>
                <a:gd name="TX32" fmla="*/ 3532 w 3558"/>
                <a:gd name="TY32" fmla="*/ 2070 h 3582"/>
                <a:gd name="TX33" fmla="*/ 3556 w 3558"/>
                <a:gd name="TY33" fmla="*/ 1875 h 3582"/>
                <a:gd name="TX34" fmla="*/ 3556 w 3558"/>
                <a:gd name="TY34" fmla="*/ 1705 h 3582"/>
                <a:gd name="TX35" fmla="*/ 3532 w 3558"/>
                <a:gd name="TY35" fmla="*/ 1534 h 3582"/>
                <a:gd name="TX36" fmla="*/ 3507 w 3558"/>
                <a:gd name="TY36" fmla="*/ 1364 h 3582"/>
                <a:gd name="TX37" fmla="*/ 3434 w 3558"/>
                <a:gd name="TY37" fmla="*/ 1194 h 3582"/>
                <a:gd name="TX38" fmla="*/ 3434 w 3558"/>
                <a:gd name="TY38" fmla="*/ 1194 h 3582"/>
                <a:gd name="TX39" fmla="*/ 3361 w 3558"/>
                <a:gd name="TY39" fmla="*/ 1023 h 3582"/>
                <a:gd name="TX40" fmla="*/ 3288 w 3558"/>
                <a:gd name="TY40" fmla="*/ 853 h 3582"/>
                <a:gd name="TX41" fmla="*/ 3191 w 3558"/>
                <a:gd name="TY41" fmla="*/ 706 h 3582"/>
                <a:gd name="TX42" fmla="*/ 3069 w 3558"/>
                <a:gd name="TY42" fmla="*/ 585 h 3582"/>
                <a:gd name="TX43" fmla="*/ 2947 w 3558"/>
                <a:gd name="TY43" fmla="*/ 463 h 3582"/>
                <a:gd name="TX44" fmla="*/ 2825 w 3558"/>
                <a:gd name="TY44" fmla="*/ 341 h 3582"/>
                <a:gd name="TX45" fmla="*/ 2679 w 3558"/>
                <a:gd name="TY45" fmla="*/ 268 h 3582"/>
                <a:gd name="TX46" fmla="*/ 2533 w 3558"/>
                <a:gd name="TY46" fmla="*/ 171 h 3582"/>
                <a:gd name="TX47" fmla="*/ 2363 w 3558"/>
                <a:gd name="TY47" fmla="*/ 122 h 3582"/>
                <a:gd name="TX48" fmla="*/ 2192 w 3558"/>
                <a:gd name="TY48" fmla="*/ 73 h 3582"/>
                <a:gd name="TX49" fmla="*/ 2022 w 3558"/>
                <a:gd name="TY49" fmla="*/ 24 h 3582"/>
                <a:gd name="TX50" fmla="*/ 1851 w 3558"/>
                <a:gd name="TY50" fmla="*/ 24 h 3582"/>
                <a:gd name="TX51" fmla="*/ 1681 w 3558"/>
                <a:gd name="TY51" fmla="*/ 0 h 3582"/>
                <a:gd name="TX52" fmla="*/ 1510 w 3558"/>
                <a:gd name="TY52" fmla="*/ 24 h 3582"/>
                <a:gd name="TX53" fmla="*/ 1340 w 3558"/>
                <a:gd name="TY53" fmla="*/ 73 h 3582"/>
                <a:gd name="TX54" fmla="*/ 1169 w 3558"/>
                <a:gd name="TY54" fmla="*/ 122 h 3582"/>
                <a:gd name="TX55" fmla="*/ 1169 w 3558"/>
                <a:gd name="TY55" fmla="*/ 122 h 3582"/>
                <a:gd name="TX56" fmla="*/ 974 w 3558"/>
                <a:gd name="TY56" fmla="*/ 195 h 3582"/>
                <a:gd name="TX57" fmla="*/ 804 w 3558"/>
                <a:gd name="TY57" fmla="*/ 292 h 3582"/>
                <a:gd name="TX58" fmla="*/ 658 w 3558"/>
                <a:gd name="TY58" fmla="*/ 390 h 3582"/>
                <a:gd name="TX59" fmla="*/ 512 w 3558"/>
                <a:gd name="TY59" fmla="*/ 512 h 3582"/>
                <a:gd name="TX60" fmla="*/ 390 w 3558"/>
                <a:gd name="TY60" fmla="*/ 658 h 3582"/>
                <a:gd name="TX61" fmla="*/ 293 w 3558"/>
                <a:gd name="TY61" fmla="*/ 804 h 3582"/>
                <a:gd name="TX62" fmla="*/ 195 w 3558"/>
                <a:gd name="TY62" fmla="*/ 950 h 3582"/>
                <a:gd name="TX63" fmla="*/ 122 w 3558"/>
                <a:gd name="TY63" fmla="*/ 112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</a:cxnLst>
              <a:rect l="l" t="t" r="r" b="b"/>
              <a:pathLst>
                <a:path w="3558" h="3582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9" name="도형 18"/>
            <p:cNvSpPr>
              <a:spLocks/>
            </p:cNvSpPr>
            <p:nvPr/>
          </p:nvSpPr>
          <p:spPr>
            <a:xfrm>
              <a:off x="951865" y="459105"/>
              <a:ext cx="142875" cy="145415"/>
            </a:xfrm>
            <a:custGeom>
              <a:avLst/>
              <a:gdLst>
                <a:gd name="TX0" fmla="*/ 0 w 7552"/>
                <a:gd name="TY0" fmla="*/ 3776 h 7577"/>
                <a:gd name="TX1" fmla="*/ 0 w 7552"/>
                <a:gd name="TY1" fmla="*/ 3776 h 7577"/>
                <a:gd name="TX2" fmla="*/ 25 w 7552"/>
                <a:gd name="TY2" fmla="*/ 3410 h 7577"/>
                <a:gd name="TX3" fmla="*/ 73 w 7552"/>
                <a:gd name="TY3" fmla="*/ 3021 h 7577"/>
                <a:gd name="TX4" fmla="*/ 171 w 7552"/>
                <a:gd name="TY4" fmla="*/ 2655 h 7577"/>
                <a:gd name="TX5" fmla="*/ 293 w 7552"/>
                <a:gd name="TY5" fmla="*/ 2314 h 7577"/>
                <a:gd name="TX6" fmla="*/ 463 w 7552"/>
                <a:gd name="TY6" fmla="*/ 1973 h 7577"/>
                <a:gd name="TX7" fmla="*/ 658 w 7552"/>
                <a:gd name="TY7" fmla="*/ 1681 h 7577"/>
                <a:gd name="TX8" fmla="*/ 877 w 7552"/>
                <a:gd name="TY8" fmla="*/ 1389 h 7577"/>
                <a:gd name="TX9" fmla="*/ 1121 w 7552"/>
                <a:gd name="TY9" fmla="*/ 1121 h 7577"/>
                <a:gd name="TX10" fmla="*/ 1389 w 7552"/>
                <a:gd name="TY10" fmla="*/ 877 h 7577"/>
                <a:gd name="TX11" fmla="*/ 1656 w 7552"/>
                <a:gd name="TY11" fmla="*/ 658 h 7577"/>
                <a:gd name="TX12" fmla="*/ 1973 w 7552"/>
                <a:gd name="TY12" fmla="*/ 463 h 7577"/>
                <a:gd name="TX13" fmla="*/ 2314 w 7552"/>
                <a:gd name="TY13" fmla="*/ 293 h 7577"/>
                <a:gd name="TX14" fmla="*/ 2655 w 7552"/>
                <a:gd name="TY14" fmla="*/ 171 h 7577"/>
                <a:gd name="TX15" fmla="*/ 3020 w 7552"/>
                <a:gd name="TY15" fmla="*/ 74 h 7577"/>
                <a:gd name="TX16" fmla="*/ 3386 w 7552"/>
                <a:gd name="TY16" fmla="*/ 25 h 7577"/>
                <a:gd name="TX17" fmla="*/ 3775 w 7552"/>
                <a:gd name="TY17" fmla="*/ 1 h 7577"/>
                <a:gd name="TX18" fmla="*/ 3775 w 7552"/>
                <a:gd name="TY18" fmla="*/ 1 h 7577"/>
                <a:gd name="TX19" fmla="*/ 4165 w 7552"/>
                <a:gd name="TY19" fmla="*/ 25 h 7577"/>
                <a:gd name="TX20" fmla="*/ 4555 w 7552"/>
                <a:gd name="TY20" fmla="*/ 74 h 7577"/>
                <a:gd name="TX21" fmla="*/ 4896 w 7552"/>
                <a:gd name="TY21" fmla="*/ 171 h 7577"/>
                <a:gd name="TX22" fmla="*/ 5261 w 7552"/>
                <a:gd name="TY22" fmla="*/ 293 h 7577"/>
                <a:gd name="TX23" fmla="*/ 5578 w 7552"/>
                <a:gd name="TY23" fmla="*/ 463 h 7577"/>
                <a:gd name="TX24" fmla="*/ 5894 w 7552"/>
                <a:gd name="TY24" fmla="*/ 658 h 7577"/>
                <a:gd name="TX25" fmla="*/ 6186 w 7552"/>
                <a:gd name="TY25" fmla="*/ 877 h 7577"/>
                <a:gd name="TX26" fmla="*/ 6454 w 7552"/>
                <a:gd name="TY26" fmla="*/ 1121 h 7577"/>
                <a:gd name="TX27" fmla="*/ 6698 w 7552"/>
                <a:gd name="TY27" fmla="*/ 1389 h 7577"/>
                <a:gd name="TX28" fmla="*/ 6917 w 7552"/>
                <a:gd name="TY28" fmla="*/ 1681 h 7577"/>
                <a:gd name="TX29" fmla="*/ 7112 w 7552"/>
                <a:gd name="TY29" fmla="*/ 1973 h 7577"/>
                <a:gd name="TX30" fmla="*/ 7258 w 7552"/>
                <a:gd name="TY30" fmla="*/ 2314 h 7577"/>
                <a:gd name="TX31" fmla="*/ 7404 w 7552"/>
                <a:gd name="TY31" fmla="*/ 2655 h 7577"/>
                <a:gd name="TX32" fmla="*/ 7477 w 7552"/>
                <a:gd name="TY32" fmla="*/ 3021 h 7577"/>
                <a:gd name="TX33" fmla="*/ 7550 w 7552"/>
                <a:gd name="TY33" fmla="*/ 3410 h 7577"/>
                <a:gd name="TX34" fmla="*/ 7550 w 7552"/>
                <a:gd name="TY34" fmla="*/ 3776 h 7577"/>
                <a:gd name="TX35" fmla="*/ 7550 w 7552"/>
                <a:gd name="TY35" fmla="*/ 3776 h 7577"/>
                <a:gd name="TX36" fmla="*/ 7550 w 7552"/>
                <a:gd name="TY36" fmla="*/ 4165 h 7577"/>
                <a:gd name="TX37" fmla="*/ 7477 w 7552"/>
                <a:gd name="TY37" fmla="*/ 4555 h 7577"/>
                <a:gd name="TX38" fmla="*/ 7404 w 7552"/>
                <a:gd name="TY38" fmla="*/ 4920 h 7577"/>
                <a:gd name="TX39" fmla="*/ 7258 w 7552"/>
                <a:gd name="TY39" fmla="*/ 5261 h 7577"/>
                <a:gd name="TX40" fmla="*/ 7112 w 7552"/>
                <a:gd name="TY40" fmla="*/ 5578 h 7577"/>
                <a:gd name="TX41" fmla="*/ 6917 w 7552"/>
                <a:gd name="TY41" fmla="*/ 5895 h 7577"/>
                <a:gd name="TX42" fmla="*/ 6698 w 7552"/>
                <a:gd name="TY42" fmla="*/ 6187 h 7577"/>
                <a:gd name="TX43" fmla="*/ 6454 w 7552"/>
                <a:gd name="TY43" fmla="*/ 6455 h 7577"/>
                <a:gd name="TX44" fmla="*/ 6186 w 7552"/>
                <a:gd name="TY44" fmla="*/ 6698 h 7577"/>
                <a:gd name="TX45" fmla="*/ 5894 w 7552"/>
                <a:gd name="TY45" fmla="*/ 6917 h 7577"/>
                <a:gd name="TX46" fmla="*/ 5578 w 7552"/>
                <a:gd name="TY46" fmla="*/ 7112 h 7577"/>
                <a:gd name="TX47" fmla="*/ 5261 w 7552"/>
                <a:gd name="TY47" fmla="*/ 7258 h 7577"/>
                <a:gd name="TX48" fmla="*/ 4896 w 7552"/>
                <a:gd name="TY48" fmla="*/ 7405 h 7577"/>
                <a:gd name="TX49" fmla="*/ 4555 w 7552"/>
                <a:gd name="TY49" fmla="*/ 7478 h 7577"/>
                <a:gd name="TX50" fmla="*/ 4165 w 7552"/>
                <a:gd name="TY50" fmla="*/ 7551 h 7577"/>
                <a:gd name="TX51" fmla="*/ 3775 w 7552"/>
                <a:gd name="TY51" fmla="*/ 7575 h 7577"/>
                <a:gd name="TX52" fmla="*/ 3775 w 7552"/>
                <a:gd name="TY52" fmla="*/ 7575 h 7577"/>
                <a:gd name="TX53" fmla="*/ 3386 w 7552"/>
                <a:gd name="TY53" fmla="*/ 7551 h 7577"/>
                <a:gd name="TX54" fmla="*/ 3020 w 7552"/>
                <a:gd name="TY54" fmla="*/ 7478 h 7577"/>
                <a:gd name="TX55" fmla="*/ 2655 w 7552"/>
                <a:gd name="TY55" fmla="*/ 7405 h 7577"/>
                <a:gd name="TX56" fmla="*/ 2314 w 7552"/>
                <a:gd name="TY56" fmla="*/ 7258 h 7577"/>
                <a:gd name="TX57" fmla="*/ 1973 w 7552"/>
                <a:gd name="TY57" fmla="*/ 7112 h 7577"/>
                <a:gd name="TX58" fmla="*/ 1656 w 7552"/>
                <a:gd name="TY58" fmla="*/ 6917 h 7577"/>
                <a:gd name="TX59" fmla="*/ 1389 w 7552"/>
                <a:gd name="TY59" fmla="*/ 6698 h 7577"/>
                <a:gd name="TX60" fmla="*/ 1121 w 7552"/>
                <a:gd name="TY60" fmla="*/ 6455 h 7577"/>
                <a:gd name="TX61" fmla="*/ 877 w 7552"/>
                <a:gd name="TY61" fmla="*/ 6187 h 7577"/>
                <a:gd name="TX62" fmla="*/ 658 w 7552"/>
                <a:gd name="TY62" fmla="*/ 5895 h 7577"/>
                <a:gd name="TX63" fmla="*/ 463 w 7552"/>
                <a:gd name="TY63" fmla="*/ 5578 h 7577"/>
                <a:gd name="TX64" fmla="*/ 293 w 7552"/>
                <a:gd name="TY64" fmla="*/ 5261 h 7577"/>
                <a:gd name="TX65" fmla="*/ 171 w 7552"/>
                <a:gd name="TY65" fmla="*/ 4920 h 7577"/>
                <a:gd name="TX66" fmla="*/ 73 w 7552"/>
                <a:gd name="TY66" fmla="*/ 4555 h 7577"/>
                <a:gd name="TX67" fmla="*/ 25 w 7552"/>
                <a:gd name="TY67" fmla="*/ 4165 h 7577"/>
                <a:gd name="TX68" fmla="*/ 0 w 7552"/>
                <a:gd name="TY68" fmla="*/ 3776 h 7577"/>
                <a:gd name="TX69" fmla="*/ 0 w 7552"/>
                <a:gd name="TY69" fmla="*/ 3776 h 757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</a:cxnLst>
              <a:rect l="l" t="t" r="r" b="b"/>
              <a:pathLst>
                <a:path w="7552" h="7577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0" name="도형 19"/>
            <p:cNvSpPr>
              <a:spLocks/>
            </p:cNvSpPr>
            <p:nvPr/>
          </p:nvSpPr>
          <p:spPr>
            <a:xfrm>
              <a:off x="918210" y="393700"/>
              <a:ext cx="62230" cy="81280"/>
            </a:xfrm>
            <a:custGeom>
              <a:avLst/>
              <a:gdLst>
                <a:gd name="TX0" fmla="*/ 0 w 3265"/>
                <a:gd name="TY0" fmla="*/ 1 h 4240"/>
                <a:gd name="TX1" fmla="*/ 3264 w 3265"/>
                <a:gd name="TY1" fmla="*/ 4238 h 424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3265" h="424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1" name="도형 20"/>
            <p:cNvSpPr>
              <a:spLocks/>
            </p:cNvSpPr>
            <p:nvPr/>
          </p:nvSpPr>
          <p:spPr>
            <a:xfrm>
              <a:off x="1069340" y="374015"/>
              <a:ext cx="87630" cy="102870"/>
            </a:xfrm>
            <a:custGeom>
              <a:avLst/>
              <a:gdLst>
                <a:gd name="TX0" fmla="*/ 0 w 4605"/>
                <a:gd name="TY0" fmla="*/ 5359 h 5360"/>
                <a:gd name="TX1" fmla="*/ 4603 w 4605"/>
                <a:gd name="TY1" fmla="*/ 1 h 53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4605" h="536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2" name="도형 21"/>
            <p:cNvSpPr>
              <a:spLocks/>
            </p:cNvSpPr>
            <p:nvPr/>
          </p:nvSpPr>
          <p:spPr>
            <a:xfrm>
              <a:off x="1094105" y="540385"/>
              <a:ext cx="96520" cy="13335"/>
            </a:xfrm>
            <a:custGeom>
              <a:avLst/>
              <a:gdLst>
                <a:gd name="TX0" fmla="*/ 5090 w 5092"/>
                <a:gd name="TY0" fmla="*/ 658 h 660"/>
                <a:gd name="TX1" fmla="*/ 0 w 5092"/>
                <a:gd name="TY1" fmla="*/ 1 h 6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092" h="66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3" name="도형 22"/>
            <p:cNvSpPr>
              <a:spLocks/>
            </p:cNvSpPr>
            <p:nvPr/>
          </p:nvSpPr>
          <p:spPr>
            <a:xfrm>
              <a:off x="1016634" y="603250"/>
              <a:ext cx="4445" cy="97155"/>
            </a:xfrm>
            <a:custGeom>
              <a:avLst/>
              <a:gdLst>
                <a:gd name="TX0" fmla="*/ 0 w 197"/>
                <a:gd name="TY0" fmla="*/ 5067 h 5068"/>
                <a:gd name="TX1" fmla="*/ 195 w 197"/>
                <a:gd name="TY1" fmla="*/ 1 h 506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197" h="5068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4" name="도형 23"/>
            <p:cNvSpPr>
              <a:spLocks/>
            </p:cNvSpPr>
            <p:nvPr/>
          </p:nvSpPr>
          <p:spPr>
            <a:xfrm>
              <a:off x="850900" y="559435"/>
              <a:ext cx="107315" cy="45085"/>
            </a:xfrm>
            <a:custGeom>
              <a:avLst/>
              <a:gdLst>
                <a:gd name="TX0" fmla="*/ 0 w 5652"/>
                <a:gd name="TY0" fmla="*/ 2339 h 2341"/>
                <a:gd name="TX1" fmla="*/ 5651 w 5652"/>
                <a:gd name="TY1" fmla="*/ 1 h 234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652" h="234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 txBox="1">
            <a:spLocks noGrp="1"/>
          </p:cNvSpPr>
          <p:nvPr>
            <p:ph type="ctrTitle"/>
          </p:nvPr>
        </p:nvSpPr>
        <p:spPr>
          <a:xfrm>
            <a:off x="996315" y="2004060"/>
            <a:ext cx="4524375" cy="11601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b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cxnSp>
        <p:nvCxnSpPr>
          <p:cNvPr id="9" name="도형 8"/>
          <p:cNvCxnSpPr/>
          <p:nvPr/>
        </p:nvCxnSpPr>
        <p:spPr>
          <a:xfrm>
            <a:off x="-5715" y="3676650"/>
            <a:ext cx="9162415" cy="635"/>
          </a:xfrm>
          <a:prstGeom prst="straightConnector1">
            <a:avLst/>
          </a:pr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도형 9"/>
          <p:cNvSpPr>
            <a:spLocks/>
          </p:cNvSpPr>
          <p:nvPr/>
        </p:nvSpPr>
        <p:spPr>
          <a:xfrm>
            <a:off x="1118235" y="3392805"/>
            <a:ext cx="567690" cy="567690"/>
          </a:xfrm>
          <a:prstGeom prst="ellipse">
            <a:avLst/>
          </a:prstGeom>
          <a:solidFill>
            <a:srgbClr val="FFCD00"/>
          </a:solidFill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latin typeface="Arial" charset="0"/>
              <a:ea typeface="Arial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75385" y="3459480"/>
            <a:ext cx="452755" cy="434340"/>
            <a:chOff x="1175385" y="3459480"/>
            <a:chExt cx="452755" cy="434340"/>
          </a:xfrm>
        </p:grpSpPr>
        <p:sp>
          <p:nvSpPr>
            <p:cNvPr id="6" name="도형 5"/>
            <p:cNvSpPr>
              <a:spLocks/>
            </p:cNvSpPr>
            <p:nvPr/>
          </p:nvSpPr>
          <p:spPr>
            <a:xfrm>
              <a:off x="1515110" y="3459480"/>
              <a:ext cx="75565" cy="75565"/>
            </a:xfrm>
            <a:custGeom>
              <a:avLst/>
              <a:gdLst>
                <a:gd name="TX0" fmla="*/ 1023 w 3582"/>
                <a:gd name="TY0" fmla="*/ 3410 h 3582"/>
                <a:gd name="TX1" fmla="*/ 1023 w 3582"/>
                <a:gd name="TY1" fmla="*/ 3410 h 3582"/>
                <a:gd name="TX2" fmla="*/ 1193 w 3582"/>
                <a:gd name="TY2" fmla="*/ 3483 h 3582"/>
                <a:gd name="TX3" fmla="*/ 1388 w 3582"/>
                <a:gd name="TY3" fmla="*/ 3532 h 3582"/>
                <a:gd name="TX4" fmla="*/ 1583 w 3582"/>
                <a:gd name="TY4" fmla="*/ 3556 h 3582"/>
                <a:gd name="TX5" fmla="*/ 1778 w 3582"/>
                <a:gd name="TY5" fmla="*/ 3581 h 3582"/>
                <a:gd name="TX6" fmla="*/ 1778 w 3582"/>
                <a:gd name="TY6" fmla="*/ 3581 h 3582"/>
                <a:gd name="TX7" fmla="*/ 1973 w 3582"/>
                <a:gd name="TY7" fmla="*/ 3556 h 3582"/>
                <a:gd name="TX8" fmla="*/ 2143 w 3582"/>
                <a:gd name="TY8" fmla="*/ 3532 h 3582"/>
                <a:gd name="TX9" fmla="*/ 2314 w 3582"/>
                <a:gd name="TY9" fmla="*/ 3508 h 3582"/>
                <a:gd name="TX10" fmla="*/ 2484 w 3582"/>
                <a:gd name="TY10" fmla="*/ 3435 h 3582"/>
                <a:gd name="TX11" fmla="*/ 2630 w 3582"/>
                <a:gd name="TY11" fmla="*/ 3361 h 3582"/>
                <a:gd name="TX12" fmla="*/ 2776 w 3582"/>
                <a:gd name="TY12" fmla="*/ 3264 h 3582"/>
                <a:gd name="TX13" fmla="*/ 2923 w 3582"/>
                <a:gd name="TY13" fmla="*/ 3167 h 3582"/>
                <a:gd name="TX14" fmla="*/ 3044 w 3582"/>
                <a:gd name="TY14" fmla="*/ 3045 h 3582"/>
                <a:gd name="TX15" fmla="*/ 3166 w 3582"/>
                <a:gd name="TY15" fmla="*/ 2923 h 3582"/>
                <a:gd name="TX16" fmla="*/ 3264 w 3582"/>
                <a:gd name="TY16" fmla="*/ 2801 h 3582"/>
                <a:gd name="TX17" fmla="*/ 3361 w 3582"/>
                <a:gd name="TY17" fmla="*/ 2631 h 3582"/>
                <a:gd name="TX18" fmla="*/ 3434 w 3582"/>
                <a:gd name="TY18" fmla="*/ 2485 h 3582"/>
                <a:gd name="TX19" fmla="*/ 3483 w 3582"/>
                <a:gd name="TY19" fmla="*/ 2314 h 3582"/>
                <a:gd name="TX20" fmla="*/ 3531 w 3582"/>
                <a:gd name="TY20" fmla="*/ 2144 h 3582"/>
                <a:gd name="TX21" fmla="*/ 3556 w 3582"/>
                <a:gd name="TY21" fmla="*/ 1973 h 3582"/>
                <a:gd name="TX22" fmla="*/ 3580 w 3582"/>
                <a:gd name="TY22" fmla="*/ 1803 h 3582"/>
                <a:gd name="TX23" fmla="*/ 3580 w 3582"/>
                <a:gd name="TY23" fmla="*/ 1803 h 3582"/>
                <a:gd name="TX24" fmla="*/ 3556 w 3582"/>
                <a:gd name="TY24" fmla="*/ 1608 h 3582"/>
                <a:gd name="TX25" fmla="*/ 3531 w 3582"/>
                <a:gd name="TY25" fmla="*/ 1437 h 3582"/>
                <a:gd name="TX26" fmla="*/ 3483 w 3582"/>
                <a:gd name="TY26" fmla="*/ 1267 h 3582"/>
                <a:gd name="TX27" fmla="*/ 3434 w 3582"/>
                <a:gd name="TY27" fmla="*/ 1096 h 3582"/>
                <a:gd name="TX28" fmla="*/ 3361 w 3582"/>
                <a:gd name="TY28" fmla="*/ 950 h 3582"/>
                <a:gd name="TX29" fmla="*/ 3264 w 3582"/>
                <a:gd name="TY29" fmla="*/ 804 h 3582"/>
                <a:gd name="TX30" fmla="*/ 3166 w 3582"/>
                <a:gd name="TY30" fmla="*/ 658 h 3582"/>
                <a:gd name="TX31" fmla="*/ 3044 w 3582"/>
                <a:gd name="TY31" fmla="*/ 536 h 3582"/>
                <a:gd name="TX32" fmla="*/ 2923 w 3582"/>
                <a:gd name="TY32" fmla="*/ 414 h 3582"/>
                <a:gd name="TX33" fmla="*/ 2776 w 3582"/>
                <a:gd name="TY33" fmla="*/ 317 h 3582"/>
                <a:gd name="TX34" fmla="*/ 2630 w 3582"/>
                <a:gd name="TY34" fmla="*/ 220 h 3582"/>
                <a:gd name="TX35" fmla="*/ 2484 w 3582"/>
                <a:gd name="TY35" fmla="*/ 147 h 3582"/>
                <a:gd name="TX36" fmla="*/ 2314 w 3582"/>
                <a:gd name="TY36" fmla="*/ 98 h 3582"/>
                <a:gd name="TX37" fmla="*/ 2143 w 3582"/>
                <a:gd name="TY37" fmla="*/ 49 h 3582"/>
                <a:gd name="TX38" fmla="*/ 1973 w 3582"/>
                <a:gd name="TY38" fmla="*/ 25 h 3582"/>
                <a:gd name="TX39" fmla="*/ 1778 w 3582"/>
                <a:gd name="TY39" fmla="*/ 0 h 3582"/>
                <a:gd name="TX40" fmla="*/ 1778 w 3582"/>
                <a:gd name="TY40" fmla="*/ 0 h 3582"/>
                <a:gd name="TX41" fmla="*/ 1607 w 3582"/>
                <a:gd name="TY41" fmla="*/ 25 h 3582"/>
                <a:gd name="TX42" fmla="*/ 1437 w 3582"/>
                <a:gd name="TY42" fmla="*/ 49 h 3582"/>
                <a:gd name="TX43" fmla="*/ 1266 w 3582"/>
                <a:gd name="TY43" fmla="*/ 98 h 3582"/>
                <a:gd name="TX44" fmla="*/ 1096 w 3582"/>
                <a:gd name="TY44" fmla="*/ 147 h 3582"/>
                <a:gd name="TX45" fmla="*/ 925 w 3582"/>
                <a:gd name="TY45" fmla="*/ 220 h 3582"/>
                <a:gd name="TX46" fmla="*/ 779 w 3582"/>
                <a:gd name="TY46" fmla="*/ 317 h 3582"/>
                <a:gd name="TX47" fmla="*/ 658 w 3582"/>
                <a:gd name="TY47" fmla="*/ 414 h 3582"/>
                <a:gd name="TX48" fmla="*/ 536 w 3582"/>
                <a:gd name="TY48" fmla="*/ 536 h 3582"/>
                <a:gd name="TX49" fmla="*/ 414 w 3582"/>
                <a:gd name="TY49" fmla="*/ 658 h 3582"/>
                <a:gd name="TX50" fmla="*/ 317 w 3582"/>
                <a:gd name="TY50" fmla="*/ 804 h 3582"/>
                <a:gd name="TX51" fmla="*/ 219 w 3582"/>
                <a:gd name="TY51" fmla="*/ 950 h 3582"/>
                <a:gd name="TX52" fmla="*/ 146 w 3582"/>
                <a:gd name="TY52" fmla="*/ 1096 h 3582"/>
                <a:gd name="TX53" fmla="*/ 73 w 3582"/>
                <a:gd name="TY53" fmla="*/ 1267 h 3582"/>
                <a:gd name="TX54" fmla="*/ 49 w 3582"/>
                <a:gd name="TY54" fmla="*/ 1437 h 3582"/>
                <a:gd name="TX55" fmla="*/ 24 w 3582"/>
                <a:gd name="TY55" fmla="*/ 1608 h 3582"/>
                <a:gd name="TX56" fmla="*/ 0 w 3582"/>
                <a:gd name="TY56" fmla="*/ 1803 h 3582"/>
                <a:gd name="TX57" fmla="*/ 0 w 3582"/>
                <a:gd name="TY57" fmla="*/ 1803 h 3582"/>
                <a:gd name="TX58" fmla="*/ 24 w 3582"/>
                <a:gd name="TY58" fmla="*/ 2071 h 3582"/>
                <a:gd name="TX59" fmla="*/ 97 w 3582"/>
                <a:gd name="TY59" fmla="*/ 2339 h 3582"/>
                <a:gd name="TX60" fmla="*/ 195 w 3582"/>
                <a:gd name="TY60" fmla="*/ 2582 h 3582"/>
                <a:gd name="TX61" fmla="*/ 317 w 3582"/>
                <a:gd name="TY61" fmla="*/ 2801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7" name="도형 6"/>
            <p:cNvSpPr>
              <a:spLocks/>
            </p:cNvSpPr>
            <p:nvPr/>
          </p:nvSpPr>
          <p:spPr>
            <a:xfrm>
              <a:off x="1250315" y="3481705"/>
              <a:ext cx="75565" cy="75565"/>
            </a:xfrm>
            <a:custGeom>
              <a:avLst/>
              <a:gdLst>
                <a:gd name="TX0" fmla="*/ 3191 w 3558"/>
                <a:gd name="TY0" fmla="*/ 2850 h 3558"/>
                <a:gd name="TX1" fmla="*/ 3191 w 3558"/>
                <a:gd name="TY1" fmla="*/ 2850 h 3558"/>
                <a:gd name="TX2" fmla="*/ 3313 w 3558"/>
                <a:gd name="TY2" fmla="*/ 2680 h 3558"/>
                <a:gd name="TX3" fmla="*/ 3410 w 3558"/>
                <a:gd name="TY3" fmla="*/ 2509 h 3558"/>
                <a:gd name="TX4" fmla="*/ 3483 w 3558"/>
                <a:gd name="TY4" fmla="*/ 2314 h 3558"/>
                <a:gd name="TX5" fmla="*/ 3532 w 3558"/>
                <a:gd name="TY5" fmla="*/ 2095 h 3558"/>
                <a:gd name="TX6" fmla="*/ 3532 w 3558"/>
                <a:gd name="TY6" fmla="*/ 2095 h 3558"/>
                <a:gd name="TX7" fmla="*/ 3556 w 3558"/>
                <a:gd name="TY7" fmla="*/ 1925 h 3558"/>
                <a:gd name="TX8" fmla="*/ 3556 w 3558"/>
                <a:gd name="TY8" fmla="*/ 1730 h 3558"/>
                <a:gd name="TX9" fmla="*/ 3556 w 3558"/>
                <a:gd name="TY9" fmla="*/ 1559 h 3558"/>
                <a:gd name="TX10" fmla="*/ 3508 w 3558"/>
                <a:gd name="TY10" fmla="*/ 1389 h 3558"/>
                <a:gd name="TX11" fmla="*/ 3459 w 3558"/>
                <a:gd name="TY11" fmla="*/ 1218 h 3558"/>
                <a:gd name="TX12" fmla="*/ 3410 w 3558"/>
                <a:gd name="TY12" fmla="*/ 1072 h 3558"/>
                <a:gd name="TX13" fmla="*/ 3337 w 3558"/>
                <a:gd name="TY13" fmla="*/ 902 h 3558"/>
                <a:gd name="TX14" fmla="*/ 3240 w 3558"/>
                <a:gd name="TY14" fmla="*/ 756 h 3558"/>
                <a:gd name="TX15" fmla="*/ 3142 w 3558"/>
                <a:gd name="TY15" fmla="*/ 634 h 3558"/>
                <a:gd name="TX16" fmla="*/ 3021 w 3558"/>
                <a:gd name="TY16" fmla="*/ 512 h 3558"/>
                <a:gd name="TX17" fmla="*/ 2899 w 3558"/>
                <a:gd name="TY17" fmla="*/ 390 h 3558"/>
                <a:gd name="TX18" fmla="*/ 2753 w 3558"/>
                <a:gd name="TY18" fmla="*/ 293 h 3558"/>
                <a:gd name="TX19" fmla="*/ 2606 w 3558"/>
                <a:gd name="TY19" fmla="*/ 196 h 3558"/>
                <a:gd name="TX20" fmla="*/ 2436 w 3558"/>
                <a:gd name="TY20" fmla="*/ 122 h 3558"/>
                <a:gd name="TX21" fmla="*/ 2266 w 3558"/>
                <a:gd name="TY21" fmla="*/ 74 h 3558"/>
                <a:gd name="TX22" fmla="*/ 2095 w 3558"/>
                <a:gd name="TY22" fmla="*/ 25 h 3558"/>
                <a:gd name="TX23" fmla="*/ 2095 w 3558"/>
                <a:gd name="TY23" fmla="*/ 25 h 3558"/>
                <a:gd name="TX24" fmla="*/ 1925 w 3558"/>
                <a:gd name="TY24" fmla="*/ 1 h 3558"/>
                <a:gd name="TX25" fmla="*/ 1730 w 3558"/>
                <a:gd name="TY25" fmla="*/ 1 h 3558"/>
                <a:gd name="TX26" fmla="*/ 1559 w 3558"/>
                <a:gd name="TY26" fmla="*/ 1 h 3558"/>
                <a:gd name="TX27" fmla="*/ 1389 w 3558"/>
                <a:gd name="TY27" fmla="*/ 25 h 3558"/>
                <a:gd name="TX28" fmla="*/ 1218 w 3558"/>
                <a:gd name="TY28" fmla="*/ 74 h 3558"/>
                <a:gd name="TX29" fmla="*/ 1072 w 3558"/>
                <a:gd name="TY29" fmla="*/ 147 h 3558"/>
                <a:gd name="TX30" fmla="*/ 902 w 3558"/>
                <a:gd name="TY30" fmla="*/ 220 h 3558"/>
                <a:gd name="TX31" fmla="*/ 756 w 3558"/>
                <a:gd name="TY31" fmla="*/ 317 h 3558"/>
                <a:gd name="TX32" fmla="*/ 634 w 3558"/>
                <a:gd name="TY32" fmla="*/ 415 h 3558"/>
                <a:gd name="TX33" fmla="*/ 512 w 3558"/>
                <a:gd name="TY33" fmla="*/ 537 h 3558"/>
                <a:gd name="TX34" fmla="*/ 390 w 3558"/>
                <a:gd name="TY34" fmla="*/ 658 h 3558"/>
                <a:gd name="TX35" fmla="*/ 293 w 3558"/>
                <a:gd name="TY35" fmla="*/ 804 h 3558"/>
                <a:gd name="TX36" fmla="*/ 195 w 3558"/>
                <a:gd name="TY36" fmla="*/ 951 h 3558"/>
                <a:gd name="TX37" fmla="*/ 122 w 3558"/>
                <a:gd name="TY37" fmla="*/ 1097 h 3558"/>
                <a:gd name="TX38" fmla="*/ 74 w 3558"/>
                <a:gd name="TY38" fmla="*/ 1267 h 3558"/>
                <a:gd name="TX39" fmla="*/ 25 w 3558"/>
                <a:gd name="TY39" fmla="*/ 1462 h 3558"/>
                <a:gd name="TX40" fmla="*/ 25 w 3558"/>
                <a:gd name="TY40" fmla="*/ 1462 h 3558"/>
                <a:gd name="TX41" fmla="*/ 1 w 3558"/>
                <a:gd name="TY41" fmla="*/ 1633 h 3558"/>
                <a:gd name="TX42" fmla="*/ 1 w 3558"/>
                <a:gd name="TY42" fmla="*/ 1803 h 3558"/>
                <a:gd name="TX43" fmla="*/ 1 w 3558"/>
                <a:gd name="TY43" fmla="*/ 1998 h 3558"/>
                <a:gd name="TX44" fmla="*/ 25 w 3558"/>
                <a:gd name="TY44" fmla="*/ 2168 h 3558"/>
                <a:gd name="TX45" fmla="*/ 74 w 3558"/>
                <a:gd name="TY45" fmla="*/ 2339 h 3558"/>
                <a:gd name="TX46" fmla="*/ 147 w 3558"/>
                <a:gd name="TY46" fmla="*/ 2485 h 3558"/>
                <a:gd name="TX47" fmla="*/ 220 w 3558"/>
                <a:gd name="TY47" fmla="*/ 2655 h 3558"/>
                <a:gd name="TX48" fmla="*/ 317 w 3558"/>
                <a:gd name="TY48" fmla="*/ 2777 h 3558"/>
                <a:gd name="TX49" fmla="*/ 415 w 3558"/>
                <a:gd name="TY49" fmla="*/ 2923 h 3558"/>
                <a:gd name="TX50" fmla="*/ 536 w 3558"/>
                <a:gd name="TY50" fmla="*/ 3045 h 3558"/>
                <a:gd name="TX51" fmla="*/ 658 w 3558"/>
                <a:gd name="TY51" fmla="*/ 3167 h 3558"/>
                <a:gd name="TX52" fmla="*/ 804 w 3558"/>
                <a:gd name="TY52" fmla="*/ 3264 h 3558"/>
                <a:gd name="TX53" fmla="*/ 950 w 3558"/>
                <a:gd name="TY53" fmla="*/ 3362 h 3558"/>
                <a:gd name="TX54" fmla="*/ 1096 w 3558"/>
                <a:gd name="TY54" fmla="*/ 3435 h 3558"/>
                <a:gd name="TX55" fmla="*/ 1267 w 3558"/>
                <a:gd name="TY55" fmla="*/ 3483 h 3558"/>
                <a:gd name="TX56" fmla="*/ 1462 w 3558"/>
                <a:gd name="TY56" fmla="*/ 3532 h 3558"/>
                <a:gd name="TX57" fmla="*/ 1462 w 3558"/>
                <a:gd name="TY57" fmla="*/ 3532 h 3558"/>
                <a:gd name="TX58" fmla="*/ 1705 w 3558"/>
                <a:gd name="TY58" fmla="*/ 3557 h 3558"/>
                <a:gd name="TX59" fmla="*/ 1973 w 3558"/>
                <a:gd name="TY59" fmla="*/ 3557 h 3558"/>
                <a:gd name="TX60" fmla="*/ 2217 w 3558"/>
                <a:gd name="TY60" fmla="*/ 3508 h 3558"/>
                <a:gd name="TX61" fmla="*/ 2460 w 3558"/>
                <a:gd name="TY61" fmla="*/ 3435 h 355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58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1" name="도형 10"/>
            <p:cNvSpPr>
              <a:spLocks/>
            </p:cNvSpPr>
            <p:nvPr/>
          </p:nvSpPr>
          <p:spPr>
            <a:xfrm>
              <a:off x="1175385" y="3712210"/>
              <a:ext cx="75565" cy="75565"/>
            </a:xfrm>
            <a:custGeom>
              <a:avLst/>
              <a:gdLst>
                <a:gd name="TX0" fmla="*/ 3215 w 3582"/>
                <a:gd name="TY0" fmla="*/ 707 h 3582"/>
                <a:gd name="TX1" fmla="*/ 3215 w 3582"/>
                <a:gd name="TY1" fmla="*/ 707 h 3582"/>
                <a:gd name="TX2" fmla="*/ 3093 w 3582"/>
                <a:gd name="TY2" fmla="*/ 585 h 3582"/>
                <a:gd name="TX3" fmla="*/ 2972 w 3582"/>
                <a:gd name="TY3" fmla="*/ 464 h 3582"/>
                <a:gd name="TX4" fmla="*/ 2850 w 3582"/>
                <a:gd name="TY4" fmla="*/ 342 h 3582"/>
                <a:gd name="TX5" fmla="*/ 2679 w 3582"/>
                <a:gd name="TY5" fmla="*/ 244 h 3582"/>
                <a:gd name="TX6" fmla="*/ 2679 w 3582"/>
                <a:gd name="TY6" fmla="*/ 244 h 3582"/>
                <a:gd name="TX7" fmla="*/ 2533 w 3582"/>
                <a:gd name="TY7" fmla="*/ 171 h 3582"/>
                <a:gd name="TX8" fmla="*/ 2363 w 3582"/>
                <a:gd name="TY8" fmla="*/ 98 h 3582"/>
                <a:gd name="TX9" fmla="*/ 2192 w 3582"/>
                <a:gd name="TY9" fmla="*/ 50 h 3582"/>
                <a:gd name="TX10" fmla="*/ 2022 w 3582"/>
                <a:gd name="TY10" fmla="*/ 25 h 3582"/>
                <a:gd name="TX11" fmla="*/ 1851 w 3582"/>
                <a:gd name="TY11" fmla="*/ 1 h 3582"/>
                <a:gd name="TX12" fmla="*/ 1681 w 3582"/>
                <a:gd name="TY12" fmla="*/ 25 h 3582"/>
                <a:gd name="TX13" fmla="*/ 1510 w 3582"/>
                <a:gd name="TY13" fmla="*/ 25 h 3582"/>
                <a:gd name="TX14" fmla="*/ 1340 w 3582"/>
                <a:gd name="TY14" fmla="*/ 74 h 3582"/>
                <a:gd name="TX15" fmla="*/ 1169 w 3582"/>
                <a:gd name="TY15" fmla="*/ 123 h 3582"/>
                <a:gd name="TX16" fmla="*/ 1023 w 3582"/>
                <a:gd name="TY16" fmla="*/ 196 h 3582"/>
                <a:gd name="TX17" fmla="*/ 877 w 3582"/>
                <a:gd name="TY17" fmla="*/ 269 h 3582"/>
                <a:gd name="TX18" fmla="*/ 731 w 3582"/>
                <a:gd name="TY18" fmla="*/ 366 h 3582"/>
                <a:gd name="TX19" fmla="*/ 585 w 3582"/>
                <a:gd name="TY19" fmla="*/ 488 h 3582"/>
                <a:gd name="TX20" fmla="*/ 463 w 3582"/>
                <a:gd name="TY20" fmla="*/ 610 h 3582"/>
                <a:gd name="TX21" fmla="*/ 341 w 3582"/>
                <a:gd name="TY21" fmla="*/ 731 h 3582"/>
                <a:gd name="TX22" fmla="*/ 244 w 3582"/>
                <a:gd name="TY22" fmla="*/ 902 h 3582"/>
                <a:gd name="TX23" fmla="*/ 244 w 3582"/>
                <a:gd name="TY23" fmla="*/ 902 h 3582"/>
                <a:gd name="TX24" fmla="*/ 171 w 3582"/>
                <a:gd name="TY24" fmla="*/ 1048 h 3582"/>
                <a:gd name="TX25" fmla="*/ 98 w 3582"/>
                <a:gd name="TY25" fmla="*/ 1219 h 3582"/>
                <a:gd name="TX26" fmla="*/ 49 w 3582"/>
                <a:gd name="TY26" fmla="*/ 1389 h 3582"/>
                <a:gd name="TX27" fmla="*/ 25 w 3582"/>
                <a:gd name="TY27" fmla="*/ 1560 h 3582"/>
                <a:gd name="TX28" fmla="*/ 0 w 3582"/>
                <a:gd name="TY28" fmla="*/ 1730 h 3582"/>
                <a:gd name="TX29" fmla="*/ 0 w 3582"/>
                <a:gd name="TY29" fmla="*/ 1900 h 3582"/>
                <a:gd name="TX30" fmla="*/ 25 w 3582"/>
                <a:gd name="TY30" fmla="*/ 2071 h 3582"/>
                <a:gd name="TX31" fmla="*/ 73 w 3582"/>
                <a:gd name="TY31" fmla="*/ 2241 h 3582"/>
                <a:gd name="TX32" fmla="*/ 122 w 3582"/>
                <a:gd name="TY32" fmla="*/ 2412 h 3582"/>
                <a:gd name="TX33" fmla="*/ 195 w 3582"/>
                <a:gd name="TY33" fmla="*/ 2558 h 3582"/>
                <a:gd name="TX34" fmla="*/ 268 w 3582"/>
                <a:gd name="TY34" fmla="*/ 2729 h 3582"/>
                <a:gd name="TX35" fmla="*/ 366 w 3582"/>
                <a:gd name="TY35" fmla="*/ 2850 h 3582"/>
                <a:gd name="TX36" fmla="*/ 463 w 3582"/>
                <a:gd name="TY36" fmla="*/ 2996 h 3582"/>
                <a:gd name="TX37" fmla="*/ 609 w 3582"/>
                <a:gd name="TY37" fmla="*/ 3118 h 3582"/>
                <a:gd name="TX38" fmla="*/ 731 w 3582"/>
                <a:gd name="TY38" fmla="*/ 3240 h 3582"/>
                <a:gd name="TX39" fmla="*/ 901 w 3582"/>
                <a:gd name="TY39" fmla="*/ 3337 h 3582"/>
                <a:gd name="TX40" fmla="*/ 901 w 3582"/>
                <a:gd name="TY40" fmla="*/ 3337 h 3582"/>
                <a:gd name="TX41" fmla="*/ 1048 w 3582"/>
                <a:gd name="TY41" fmla="*/ 3410 h 3582"/>
                <a:gd name="TX42" fmla="*/ 1218 w 3582"/>
                <a:gd name="TY42" fmla="*/ 3484 h 3582"/>
                <a:gd name="TX43" fmla="*/ 1389 w 3582"/>
                <a:gd name="TY43" fmla="*/ 3532 h 3582"/>
                <a:gd name="TX44" fmla="*/ 1559 w 3582"/>
                <a:gd name="TY44" fmla="*/ 3557 h 3582"/>
                <a:gd name="TX45" fmla="*/ 1730 w 3582"/>
                <a:gd name="TY45" fmla="*/ 3581 h 3582"/>
                <a:gd name="TX46" fmla="*/ 1900 w 3582"/>
                <a:gd name="TY46" fmla="*/ 3581 h 3582"/>
                <a:gd name="TX47" fmla="*/ 2071 w 3582"/>
                <a:gd name="TY47" fmla="*/ 3557 h 3582"/>
                <a:gd name="TX48" fmla="*/ 2241 w 3582"/>
                <a:gd name="TY48" fmla="*/ 3508 h 3582"/>
                <a:gd name="TX49" fmla="*/ 2411 w 3582"/>
                <a:gd name="TY49" fmla="*/ 3459 h 3582"/>
                <a:gd name="TX50" fmla="*/ 2558 w 3582"/>
                <a:gd name="TY50" fmla="*/ 3410 h 3582"/>
                <a:gd name="TX51" fmla="*/ 2704 w 3582"/>
                <a:gd name="TY51" fmla="*/ 3313 h 3582"/>
                <a:gd name="TX52" fmla="*/ 2850 w 3582"/>
                <a:gd name="TY52" fmla="*/ 3216 h 3582"/>
                <a:gd name="TX53" fmla="*/ 2996 w 3582"/>
                <a:gd name="TY53" fmla="*/ 3118 h 3582"/>
                <a:gd name="TX54" fmla="*/ 3118 w 3582"/>
                <a:gd name="TY54" fmla="*/ 2996 h 3582"/>
                <a:gd name="TX55" fmla="*/ 3240 w 3582"/>
                <a:gd name="TY55" fmla="*/ 2850 h 3582"/>
                <a:gd name="TX56" fmla="*/ 3337 w 3582"/>
                <a:gd name="TY56" fmla="*/ 2704 h 3582"/>
                <a:gd name="TX57" fmla="*/ 3337 w 3582"/>
                <a:gd name="TY57" fmla="*/ 2704 h 3582"/>
                <a:gd name="TX58" fmla="*/ 3459 w 3582"/>
                <a:gd name="TY58" fmla="*/ 2412 h 3582"/>
                <a:gd name="TX59" fmla="*/ 3532 w 3582"/>
                <a:gd name="TY59" fmla="*/ 2144 h 3582"/>
                <a:gd name="TX60" fmla="*/ 3581 w 3582"/>
                <a:gd name="TY60" fmla="*/ 1852 h 3582"/>
                <a:gd name="TX61" fmla="*/ 3556 w 3582"/>
                <a:gd name="TY61" fmla="*/ 156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2" name="도형 11"/>
            <p:cNvSpPr>
              <a:spLocks/>
            </p:cNvSpPr>
            <p:nvPr/>
          </p:nvSpPr>
          <p:spPr>
            <a:xfrm>
              <a:off x="1360170" y="3819525"/>
              <a:ext cx="75565" cy="74930"/>
            </a:xfrm>
            <a:custGeom>
              <a:avLst/>
              <a:gdLst>
                <a:gd name="TX0" fmla="*/ 1389 w 3558"/>
                <a:gd name="TY0" fmla="*/ 1 h 3534"/>
                <a:gd name="TX1" fmla="*/ 1389 w 3558"/>
                <a:gd name="TY1" fmla="*/ 1 h 3534"/>
                <a:gd name="TX2" fmla="*/ 1194 w 3558"/>
                <a:gd name="TY2" fmla="*/ 50 h 3534"/>
                <a:gd name="TX3" fmla="*/ 999 w 3558"/>
                <a:gd name="TY3" fmla="*/ 147 h 3534"/>
                <a:gd name="TX4" fmla="*/ 804 w 3558"/>
                <a:gd name="TY4" fmla="*/ 245 h 3534"/>
                <a:gd name="TX5" fmla="*/ 634 w 3558"/>
                <a:gd name="TY5" fmla="*/ 366 h 3534"/>
                <a:gd name="TX6" fmla="*/ 634 w 3558"/>
                <a:gd name="TY6" fmla="*/ 366 h 3534"/>
                <a:gd name="TX7" fmla="*/ 488 w 3558"/>
                <a:gd name="TY7" fmla="*/ 488 h 3534"/>
                <a:gd name="TX8" fmla="*/ 390 w 3558"/>
                <a:gd name="TY8" fmla="*/ 634 h 3534"/>
                <a:gd name="TX9" fmla="*/ 268 w 3558"/>
                <a:gd name="TY9" fmla="*/ 780 h 3534"/>
                <a:gd name="TX10" fmla="*/ 195 w 3558"/>
                <a:gd name="TY10" fmla="*/ 926 h 3534"/>
                <a:gd name="TX11" fmla="*/ 122 w 3558"/>
                <a:gd name="TY11" fmla="*/ 1073 h 3534"/>
                <a:gd name="TX12" fmla="*/ 74 w 3558"/>
                <a:gd name="TY12" fmla="*/ 1243 h 3534"/>
                <a:gd name="TX13" fmla="*/ 25 w 3558"/>
                <a:gd name="TY13" fmla="*/ 1414 h 3534"/>
                <a:gd name="TX14" fmla="*/ 0 w 3558"/>
                <a:gd name="TY14" fmla="*/ 1584 h 3534"/>
                <a:gd name="TX15" fmla="*/ 0 w 3558"/>
                <a:gd name="TY15" fmla="*/ 1755 h 3534"/>
                <a:gd name="TX16" fmla="*/ 0 w 3558"/>
                <a:gd name="TY16" fmla="*/ 1925 h 3534"/>
                <a:gd name="TX17" fmla="*/ 25 w 3558"/>
                <a:gd name="TY17" fmla="*/ 2096 h 3534"/>
                <a:gd name="TX18" fmla="*/ 74 w 3558"/>
                <a:gd name="TY18" fmla="*/ 2266 h 3534"/>
                <a:gd name="TX19" fmla="*/ 122 w 3558"/>
                <a:gd name="TY19" fmla="*/ 2412 h 3534"/>
                <a:gd name="TX20" fmla="*/ 195 w 3558"/>
                <a:gd name="TY20" fmla="*/ 2583 h 3534"/>
                <a:gd name="TX21" fmla="*/ 293 w 3558"/>
                <a:gd name="TY21" fmla="*/ 2729 h 3534"/>
                <a:gd name="TX22" fmla="*/ 415 w 3558"/>
                <a:gd name="TY22" fmla="*/ 2875 h 3534"/>
                <a:gd name="TX23" fmla="*/ 415 w 3558"/>
                <a:gd name="TY23" fmla="*/ 2875 h 3534"/>
                <a:gd name="TX24" fmla="*/ 536 w 3558"/>
                <a:gd name="TY24" fmla="*/ 3021 h 3534"/>
                <a:gd name="TX25" fmla="*/ 658 w 3558"/>
                <a:gd name="TY25" fmla="*/ 3143 h 3534"/>
                <a:gd name="TX26" fmla="*/ 804 w 3558"/>
                <a:gd name="TY26" fmla="*/ 3240 h 3534"/>
                <a:gd name="TX27" fmla="*/ 950 w 3558"/>
                <a:gd name="TY27" fmla="*/ 3313 h 3534"/>
                <a:gd name="TX28" fmla="*/ 1121 w 3558"/>
                <a:gd name="TY28" fmla="*/ 3386 h 3534"/>
                <a:gd name="TX29" fmla="*/ 1267 w 3558"/>
                <a:gd name="TY29" fmla="*/ 3459 h 3534"/>
                <a:gd name="TX30" fmla="*/ 1437 w 3558"/>
                <a:gd name="TY30" fmla="*/ 3484 h 3534"/>
                <a:gd name="TX31" fmla="*/ 1608 w 3558"/>
                <a:gd name="TY31" fmla="*/ 3508 h 3534"/>
                <a:gd name="TX32" fmla="*/ 1778 w 3558"/>
                <a:gd name="TY32" fmla="*/ 3532 h 3534"/>
                <a:gd name="TX33" fmla="*/ 1949 w 3558"/>
                <a:gd name="TY33" fmla="*/ 3508 h 3534"/>
                <a:gd name="TX34" fmla="*/ 2119 w 3558"/>
                <a:gd name="TY34" fmla="*/ 3484 h 3534"/>
                <a:gd name="TX35" fmla="*/ 2290 w 3558"/>
                <a:gd name="TY35" fmla="*/ 3435 h 3534"/>
                <a:gd name="TX36" fmla="*/ 2460 w 3558"/>
                <a:gd name="TY36" fmla="*/ 3386 h 3534"/>
                <a:gd name="TX37" fmla="*/ 2606 w 3558"/>
                <a:gd name="TY37" fmla="*/ 3313 h 3534"/>
                <a:gd name="TX38" fmla="*/ 2777 w 3558"/>
                <a:gd name="TY38" fmla="*/ 3216 h 3534"/>
                <a:gd name="TX39" fmla="*/ 2923 w 3558"/>
                <a:gd name="TY39" fmla="*/ 3118 h 3534"/>
                <a:gd name="TX40" fmla="*/ 2923 w 3558"/>
                <a:gd name="TY40" fmla="*/ 3118 h 3534"/>
                <a:gd name="TX41" fmla="*/ 3045 w 3558"/>
                <a:gd name="TY41" fmla="*/ 2997 h 3534"/>
                <a:gd name="TX42" fmla="*/ 3167 w 3558"/>
                <a:gd name="TY42" fmla="*/ 2851 h 3534"/>
                <a:gd name="TX43" fmla="*/ 3264 w 3558"/>
                <a:gd name="TY43" fmla="*/ 2704 h 3534"/>
                <a:gd name="TX44" fmla="*/ 3361 w 3558"/>
                <a:gd name="TY44" fmla="*/ 2558 h 3534"/>
                <a:gd name="TX45" fmla="*/ 3435 w 3558"/>
                <a:gd name="TY45" fmla="*/ 2412 h 3534"/>
                <a:gd name="TX46" fmla="*/ 3483 w 3558"/>
                <a:gd name="TY46" fmla="*/ 2242 h 3534"/>
                <a:gd name="TX47" fmla="*/ 3532 w 3558"/>
                <a:gd name="TY47" fmla="*/ 2071 h 3534"/>
                <a:gd name="TX48" fmla="*/ 3556 w 3558"/>
                <a:gd name="TY48" fmla="*/ 1901 h 3534"/>
                <a:gd name="TX49" fmla="*/ 3556 w 3558"/>
                <a:gd name="TY49" fmla="*/ 1730 h 3534"/>
                <a:gd name="TX50" fmla="*/ 3556 w 3558"/>
                <a:gd name="TY50" fmla="*/ 1560 h 3534"/>
                <a:gd name="TX51" fmla="*/ 3532 w 3558"/>
                <a:gd name="TY51" fmla="*/ 1389 h 3534"/>
                <a:gd name="TX52" fmla="*/ 3483 w 3558"/>
                <a:gd name="TY52" fmla="*/ 1219 h 3534"/>
                <a:gd name="TX53" fmla="*/ 3410 w 3558"/>
                <a:gd name="TY53" fmla="*/ 1048 h 3534"/>
                <a:gd name="TX54" fmla="*/ 3337 w 3558"/>
                <a:gd name="TY54" fmla="*/ 902 h 3534"/>
                <a:gd name="TX55" fmla="*/ 3264 w 3558"/>
                <a:gd name="TY55" fmla="*/ 756 h 3534"/>
                <a:gd name="TX56" fmla="*/ 3142 w 3558"/>
                <a:gd name="TY56" fmla="*/ 610 h 3534"/>
                <a:gd name="TX57" fmla="*/ 3142 w 3558"/>
                <a:gd name="TY57" fmla="*/ 610 h 3534"/>
                <a:gd name="TX58" fmla="*/ 2972 w 3558"/>
                <a:gd name="TY58" fmla="*/ 415 h 3534"/>
                <a:gd name="TX59" fmla="*/ 2753 w 3558"/>
                <a:gd name="TY59" fmla="*/ 245 h 3534"/>
                <a:gd name="TX60" fmla="*/ 2533 w 3558"/>
                <a:gd name="TY60" fmla="*/ 123 h 3534"/>
                <a:gd name="TX61" fmla="*/ 2314 w 3558"/>
                <a:gd name="TY61" fmla="*/ 50 h 35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34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3" name="도형 12"/>
            <p:cNvSpPr>
              <a:spLocks/>
            </p:cNvSpPr>
            <p:nvPr/>
          </p:nvSpPr>
          <p:spPr>
            <a:xfrm>
              <a:off x="1553210" y="3656330"/>
              <a:ext cx="75565" cy="75565"/>
            </a:xfrm>
            <a:custGeom>
              <a:avLst/>
              <a:gdLst>
                <a:gd name="TX0" fmla="*/ 0 w 3558"/>
                <a:gd name="TY0" fmla="*/ 2022 h 3582"/>
                <a:gd name="TX1" fmla="*/ 0 w 3558"/>
                <a:gd name="TY1" fmla="*/ 2022 h 3582"/>
                <a:gd name="TX2" fmla="*/ 25 w 3558"/>
                <a:gd name="TY2" fmla="*/ 2216 h 3582"/>
                <a:gd name="TX3" fmla="*/ 98 w 3558"/>
                <a:gd name="TY3" fmla="*/ 2411 h 3582"/>
                <a:gd name="TX4" fmla="*/ 98 w 3558"/>
                <a:gd name="TY4" fmla="*/ 2411 h 3582"/>
                <a:gd name="TX5" fmla="*/ 171 w 3558"/>
                <a:gd name="TY5" fmla="*/ 2557 h 3582"/>
                <a:gd name="TX6" fmla="*/ 244 w 3558"/>
                <a:gd name="TY6" fmla="*/ 2728 h 3582"/>
                <a:gd name="TX7" fmla="*/ 341 w 3558"/>
                <a:gd name="TY7" fmla="*/ 2874 h 3582"/>
                <a:gd name="TX8" fmla="*/ 463 w 3558"/>
                <a:gd name="TY8" fmla="*/ 2996 h 3582"/>
                <a:gd name="TX9" fmla="*/ 585 w 3558"/>
                <a:gd name="TY9" fmla="*/ 3118 h 3582"/>
                <a:gd name="TX10" fmla="*/ 707 w 3558"/>
                <a:gd name="TY10" fmla="*/ 3239 h 3582"/>
                <a:gd name="TX11" fmla="*/ 853 w 3558"/>
                <a:gd name="TY11" fmla="*/ 3337 h 3582"/>
                <a:gd name="TX12" fmla="*/ 999 w 3558"/>
                <a:gd name="TY12" fmla="*/ 3410 h 3582"/>
                <a:gd name="TX13" fmla="*/ 1169 w 3558"/>
                <a:gd name="TY13" fmla="*/ 3483 h 3582"/>
                <a:gd name="TX14" fmla="*/ 1340 w 3558"/>
                <a:gd name="TY14" fmla="*/ 3532 h 3582"/>
                <a:gd name="TX15" fmla="*/ 1510 w 3558"/>
                <a:gd name="TY15" fmla="*/ 3556 h 3582"/>
                <a:gd name="TX16" fmla="*/ 1681 w 3558"/>
                <a:gd name="TY16" fmla="*/ 3580 h 3582"/>
                <a:gd name="TX17" fmla="*/ 1851 w 3558"/>
                <a:gd name="TY17" fmla="*/ 3580 h 3582"/>
                <a:gd name="TX18" fmla="*/ 2022 w 3558"/>
                <a:gd name="TY18" fmla="*/ 3556 h 3582"/>
                <a:gd name="TX19" fmla="*/ 2192 w 3558"/>
                <a:gd name="TY19" fmla="*/ 3532 h 3582"/>
                <a:gd name="TX20" fmla="*/ 2363 w 3558"/>
                <a:gd name="TY20" fmla="*/ 3459 h 3582"/>
                <a:gd name="TX21" fmla="*/ 2363 w 3558"/>
                <a:gd name="TY21" fmla="*/ 3459 h 3582"/>
                <a:gd name="TX22" fmla="*/ 2533 w 3558"/>
                <a:gd name="TY22" fmla="*/ 3410 h 3582"/>
                <a:gd name="TX23" fmla="*/ 2704 w 3558"/>
                <a:gd name="TY23" fmla="*/ 3312 h 3582"/>
                <a:gd name="TX24" fmla="*/ 2850 w 3558"/>
                <a:gd name="TY24" fmla="*/ 3215 h 3582"/>
                <a:gd name="TX25" fmla="*/ 2972 w 3558"/>
                <a:gd name="TY25" fmla="*/ 3093 h 3582"/>
                <a:gd name="TX26" fmla="*/ 3093 w 3558"/>
                <a:gd name="TY26" fmla="*/ 2971 h 3582"/>
                <a:gd name="TX27" fmla="*/ 3215 w 3558"/>
                <a:gd name="TY27" fmla="*/ 2850 h 3582"/>
                <a:gd name="TX28" fmla="*/ 3288 w 3558"/>
                <a:gd name="TY28" fmla="*/ 2704 h 3582"/>
                <a:gd name="TX29" fmla="*/ 3386 w 3558"/>
                <a:gd name="TY29" fmla="*/ 2557 h 3582"/>
                <a:gd name="TX30" fmla="*/ 3434 w 3558"/>
                <a:gd name="TY30" fmla="*/ 2387 h 3582"/>
                <a:gd name="TX31" fmla="*/ 3483 w 3558"/>
                <a:gd name="TY31" fmla="*/ 2216 h 3582"/>
                <a:gd name="TX32" fmla="*/ 3532 w 3558"/>
                <a:gd name="TY32" fmla="*/ 2070 h 3582"/>
                <a:gd name="TX33" fmla="*/ 3556 w 3558"/>
                <a:gd name="TY33" fmla="*/ 1875 h 3582"/>
                <a:gd name="TX34" fmla="*/ 3556 w 3558"/>
                <a:gd name="TY34" fmla="*/ 1705 h 3582"/>
                <a:gd name="TX35" fmla="*/ 3532 w 3558"/>
                <a:gd name="TY35" fmla="*/ 1534 h 3582"/>
                <a:gd name="TX36" fmla="*/ 3507 w 3558"/>
                <a:gd name="TY36" fmla="*/ 1364 h 3582"/>
                <a:gd name="TX37" fmla="*/ 3434 w 3558"/>
                <a:gd name="TY37" fmla="*/ 1194 h 3582"/>
                <a:gd name="TX38" fmla="*/ 3434 w 3558"/>
                <a:gd name="TY38" fmla="*/ 1194 h 3582"/>
                <a:gd name="TX39" fmla="*/ 3361 w 3558"/>
                <a:gd name="TY39" fmla="*/ 1023 h 3582"/>
                <a:gd name="TX40" fmla="*/ 3288 w 3558"/>
                <a:gd name="TY40" fmla="*/ 853 h 3582"/>
                <a:gd name="TX41" fmla="*/ 3191 w 3558"/>
                <a:gd name="TY41" fmla="*/ 706 h 3582"/>
                <a:gd name="TX42" fmla="*/ 3069 w 3558"/>
                <a:gd name="TY42" fmla="*/ 585 h 3582"/>
                <a:gd name="TX43" fmla="*/ 2947 w 3558"/>
                <a:gd name="TY43" fmla="*/ 463 h 3582"/>
                <a:gd name="TX44" fmla="*/ 2825 w 3558"/>
                <a:gd name="TY44" fmla="*/ 341 h 3582"/>
                <a:gd name="TX45" fmla="*/ 2679 w 3558"/>
                <a:gd name="TY45" fmla="*/ 268 h 3582"/>
                <a:gd name="TX46" fmla="*/ 2533 w 3558"/>
                <a:gd name="TY46" fmla="*/ 171 h 3582"/>
                <a:gd name="TX47" fmla="*/ 2363 w 3558"/>
                <a:gd name="TY47" fmla="*/ 122 h 3582"/>
                <a:gd name="TX48" fmla="*/ 2192 w 3558"/>
                <a:gd name="TY48" fmla="*/ 73 h 3582"/>
                <a:gd name="TX49" fmla="*/ 2022 w 3558"/>
                <a:gd name="TY49" fmla="*/ 24 h 3582"/>
                <a:gd name="TX50" fmla="*/ 1851 w 3558"/>
                <a:gd name="TY50" fmla="*/ 24 h 3582"/>
                <a:gd name="TX51" fmla="*/ 1681 w 3558"/>
                <a:gd name="TY51" fmla="*/ 0 h 3582"/>
                <a:gd name="TX52" fmla="*/ 1510 w 3558"/>
                <a:gd name="TY52" fmla="*/ 24 h 3582"/>
                <a:gd name="TX53" fmla="*/ 1340 w 3558"/>
                <a:gd name="TY53" fmla="*/ 73 h 3582"/>
                <a:gd name="TX54" fmla="*/ 1169 w 3558"/>
                <a:gd name="TY54" fmla="*/ 122 h 3582"/>
                <a:gd name="TX55" fmla="*/ 1169 w 3558"/>
                <a:gd name="TY55" fmla="*/ 122 h 3582"/>
                <a:gd name="TX56" fmla="*/ 974 w 3558"/>
                <a:gd name="TY56" fmla="*/ 195 h 3582"/>
                <a:gd name="TX57" fmla="*/ 804 w 3558"/>
                <a:gd name="TY57" fmla="*/ 292 h 3582"/>
                <a:gd name="TX58" fmla="*/ 658 w 3558"/>
                <a:gd name="TY58" fmla="*/ 390 h 3582"/>
                <a:gd name="TX59" fmla="*/ 512 w 3558"/>
                <a:gd name="TY59" fmla="*/ 512 h 3582"/>
                <a:gd name="TX60" fmla="*/ 390 w 3558"/>
                <a:gd name="TY60" fmla="*/ 658 h 3582"/>
                <a:gd name="TX61" fmla="*/ 293 w 3558"/>
                <a:gd name="TY61" fmla="*/ 804 h 3582"/>
                <a:gd name="TX62" fmla="*/ 195 w 3558"/>
                <a:gd name="TY62" fmla="*/ 950 h 3582"/>
                <a:gd name="TX63" fmla="*/ 122 w 3558"/>
                <a:gd name="TY63" fmla="*/ 112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</a:cxnLst>
              <a:rect l="l" t="t" r="r" b="b"/>
              <a:pathLst>
                <a:path w="3558" h="3582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4" name="도형 13"/>
            <p:cNvSpPr>
              <a:spLocks/>
            </p:cNvSpPr>
            <p:nvPr/>
          </p:nvSpPr>
          <p:spPr>
            <a:xfrm>
              <a:off x="1325245" y="3590925"/>
              <a:ext cx="159385" cy="160020"/>
            </a:xfrm>
            <a:custGeom>
              <a:avLst/>
              <a:gdLst>
                <a:gd name="TX0" fmla="*/ 0 w 7552"/>
                <a:gd name="TY0" fmla="*/ 3776 h 7577"/>
                <a:gd name="TX1" fmla="*/ 0 w 7552"/>
                <a:gd name="TY1" fmla="*/ 3776 h 7577"/>
                <a:gd name="TX2" fmla="*/ 25 w 7552"/>
                <a:gd name="TY2" fmla="*/ 3410 h 7577"/>
                <a:gd name="TX3" fmla="*/ 73 w 7552"/>
                <a:gd name="TY3" fmla="*/ 3021 h 7577"/>
                <a:gd name="TX4" fmla="*/ 171 w 7552"/>
                <a:gd name="TY4" fmla="*/ 2655 h 7577"/>
                <a:gd name="TX5" fmla="*/ 293 w 7552"/>
                <a:gd name="TY5" fmla="*/ 2314 h 7577"/>
                <a:gd name="TX6" fmla="*/ 463 w 7552"/>
                <a:gd name="TY6" fmla="*/ 1973 h 7577"/>
                <a:gd name="TX7" fmla="*/ 658 w 7552"/>
                <a:gd name="TY7" fmla="*/ 1681 h 7577"/>
                <a:gd name="TX8" fmla="*/ 877 w 7552"/>
                <a:gd name="TY8" fmla="*/ 1389 h 7577"/>
                <a:gd name="TX9" fmla="*/ 1121 w 7552"/>
                <a:gd name="TY9" fmla="*/ 1121 h 7577"/>
                <a:gd name="TX10" fmla="*/ 1389 w 7552"/>
                <a:gd name="TY10" fmla="*/ 877 h 7577"/>
                <a:gd name="TX11" fmla="*/ 1656 w 7552"/>
                <a:gd name="TY11" fmla="*/ 658 h 7577"/>
                <a:gd name="TX12" fmla="*/ 1973 w 7552"/>
                <a:gd name="TY12" fmla="*/ 463 h 7577"/>
                <a:gd name="TX13" fmla="*/ 2314 w 7552"/>
                <a:gd name="TY13" fmla="*/ 293 h 7577"/>
                <a:gd name="TX14" fmla="*/ 2655 w 7552"/>
                <a:gd name="TY14" fmla="*/ 171 h 7577"/>
                <a:gd name="TX15" fmla="*/ 3020 w 7552"/>
                <a:gd name="TY15" fmla="*/ 74 h 7577"/>
                <a:gd name="TX16" fmla="*/ 3386 w 7552"/>
                <a:gd name="TY16" fmla="*/ 25 h 7577"/>
                <a:gd name="TX17" fmla="*/ 3775 w 7552"/>
                <a:gd name="TY17" fmla="*/ 1 h 7577"/>
                <a:gd name="TX18" fmla="*/ 3775 w 7552"/>
                <a:gd name="TY18" fmla="*/ 1 h 7577"/>
                <a:gd name="TX19" fmla="*/ 4165 w 7552"/>
                <a:gd name="TY19" fmla="*/ 25 h 7577"/>
                <a:gd name="TX20" fmla="*/ 4555 w 7552"/>
                <a:gd name="TY20" fmla="*/ 74 h 7577"/>
                <a:gd name="TX21" fmla="*/ 4896 w 7552"/>
                <a:gd name="TY21" fmla="*/ 171 h 7577"/>
                <a:gd name="TX22" fmla="*/ 5261 w 7552"/>
                <a:gd name="TY22" fmla="*/ 293 h 7577"/>
                <a:gd name="TX23" fmla="*/ 5578 w 7552"/>
                <a:gd name="TY23" fmla="*/ 463 h 7577"/>
                <a:gd name="TX24" fmla="*/ 5894 w 7552"/>
                <a:gd name="TY24" fmla="*/ 658 h 7577"/>
                <a:gd name="TX25" fmla="*/ 6186 w 7552"/>
                <a:gd name="TY25" fmla="*/ 877 h 7577"/>
                <a:gd name="TX26" fmla="*/ 6454 w 7552"/>
                <a:gd name="TY26" fmla="*/ 1121 h 7577"/>
                <a:gd name="TX27" fmla="*/ 6698 w 7552"/>
                <a:gd name="TY27" fmla="*/ 1389 h 7577"/>
                <a:gd name="TX28" fmla="*/ 6917 w 7552"/>
                <a:gd name="TY28" fmla="*/ 1681 h 7577"/>
                <a:gd name="TX29" fmla="*/ 7112 w 7552"/>
                <a:gd name="TY29" fmla="*/ 1973 h 7577"/>
                <a:gd name="TX30" fmla="*/ 7258 w 7552"/>
                <a:gd name="TY30" fmla="*/ 2314 h 7577"/>
                <a:gd name="TX31" fmla="*/ 7404 w 7552"/>
                <a:gd name="TY31" fmla="*/ 2655 h 7577"/>
                <a:gd name="TX32" fmla="*/ 7477 w 7552"/>
                <a:gd name="TY32" fmla="*/ 3021 h 7577"/>
                <a:gd name="TX33" fmla="*/ 7550 w 7552"/>
                <a:gd name="TY33" fmla="*/ 3410 h 7577"/>
                <a:gd name="TX34" fmla="*/ 7550 w 7552"/>
                <a:gd name="TY34" fmla="*/ 3776 h 7577"/>
                <a:gd name="TX35" fmla="*/ 7550 w 7552"/>
                <a:gd name="TY35" fmla="*/ 3776 h 7577"/>
                <a:gd name="TX36" fmla="*/ 7550 w 7552"/>
                <a:gd name="TY36" fmla="*/ 4165 h 7577"/>
                <a:gd name="TX37" fmla="*/ 7477 w 7552"/>
                <a:gd name="TY37" fmla="*/ 4555 h 7577"/>
                <a:gd name="TX38" fmla="*/ 7404 w 7552"/>
                <a:gd name="TY38" fmla="*/ 4920 h 7577"/>
                <a:gd name="TX39" fmla="*/ 7258 w 7552"/>
                <a:gd name="TY39" fmla="*/ 5261 h 7577"/>
                <a:gd name="TX40" fmla="*/ 7112 w 7552"/>
                <a:gd name="TY40" fmla="*/ 5578 h 7577"/>
                <a:gd name="TX41" fmla="*/ 6917 w 7552"/>
                <a:gd name="TY41" fmla="*/ 5895 h 7577"/>
                <a:gd name="TX42" fmla="*/ 6698 w 7552"/>
                <a:gd name="TY42" fmla="*/ 6187 h 7577"/>
                <a:gd name="TX43" fmla="*/ 6454 w 7552"/>
                <a:gd name="TY43" fmla="*/ 6455 h 7577"/>
                <a:gd name="TX44" fmla="*/ 6186 w 7552"/>
                <a:gd name="TY44" fmla="*/ 6698 h 7577"/>
                <a:gd name="TX45" fmla="*/ 5894 w 7552"/>
                <a:gd name="TY45" fmla="*/ 6917 h 7577"/>
                <a:gd name="TX46" fmla="*/ 5578 w 7552"/>
                <a:gd name="TY46" fmla="*/ 7112 h 7577"/>
                <a:gd name="TX47" fmla="*/ 5261 w 7552"/>
                <a:gd name="TY47" fmla="*/ 7258 h 7577"/>
                <a:gd name="TX48" fmla="*/ 4896 w 7552"/>
                <a:gd name="TY48" fmla="*/ 7405 h 7577"/>
                <a:gd name="TX49" fmla="*/ 4555 w 7552"/>
                <a:gd name="TY49" fmla="*/ 7478 h 7577"/>
                <a:gd name="TX50" fmla="*/ 4165 w 7552"/>
                <a:gd name="TY50" fmla="*/ 7551 h 7577"/>
                <a:gd name="TX51" fmla="*/ 3775 w 7552"/>
                <a:gd name="TY51" fmla="*/ 7575 h 7577"/>
                <a:gd name="TX52" fmla="*/ 3775 w 7552"/>
                <a:gd name="TY52" fmla="*/ 7575 h 7577"/>
                <a:gd name="TX53" fmla="*/ 3386 w 7552"/>
                <a:gd name="TY53" fmla="*/ 7551 h 7577"/>
                <a:gd name="TX54" fmla="*/ 3020 w 7552"/>
                <a:gd name="TY54" fmla="*/ 7478 h 7577"/>
                <a:gd name="TX55" fmla="*/ 2655 w 7552"/>
                <a:gd name="TY55" fmla="*/ 7405 h 7577"/>
                <a:gd name="TX56" fmla="*/ 2314 w 7552"/>
                <a:gd name="TY56" fmla="*/ 7258 h 7577"/>
                <a:gd name="TX57" fmla="*/ 1973 w 7552"/>
                <a:gd name="TY57" fmla="*/ 7112 h 7577"/>
                <a:gd name="TX58" fmla="*/ 1656 w 7552"/>
                <a:gd name="TY58" fmla="*/ 6917 h 7577"/>
                <a:gd name="TX59" fmla="*/ 1389 w 7552"/>
                <a:gd name="TY59" fmla="*/ 6698 h 7577"/>
                <a:gd name="TX60" fmla="*/ 1121 w 7552"/>
                <a:gd name="TY60" fmla="*/ 6455 h 7577"/>
                <a:gd name="TX61" fmla="*/ 877 w 7552"/>
                <a:gd name="TY61" fmla="*/ 6187 h 7577"/>
                <a:gd name="TX62" fmla="*/ 658 w 7552"/>
                <a:gd name="TY62" fmla="*/ 5895 h 7577"/>
                <a:gd name="TX63" fmla="*/ 463 w 7552"/>
                <a:gd name="TY63" fmla="*/ 5578 h 7577"/>
                <a:gd name="TX64" fmla="*/ 293 w 7552"/>
                <a:gd name="TY64" fmla="*/ 5261 h 7577"/>
                <a:gd name="TX65" fmla="*/ 171 w 7552"/>
                <a:gd name="TY65" fmla="*/ 4920 h 7577"/>
                <a:gd name="TX66" fmla="*/ 73 w 7552"/>
                <a:gd name="TY66" fmla="*/ 4555 h 7577"/>
                <a:gd name="TX67" fmla="*/ 25 w 7552"/>
                <a:gd name="TY67" fmla="*/ 4165 h 7577"/>
                <a:gd name="TX68" fmla="*/ 0 w 7552"/>
                <a:gd name="TY68" fmla="*/ 3776 h 7577"/>
                <a:gd name="TX69" fmla="*/ 0 w 7552"/>
                <a:gd name="TY69" fmla="*/ 3776 h 757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</a:cxnLst>
              <a:rect l="l" t="t" r="r" b="b"/>
              <a:pathLst>
                <a:path w="7552" h="7577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5" name="도형 14"/>
            <p:cNvSpPr>
              <a:spLocks/>
            </p:cNvSpPr>
            <p:nvPr/>
          </p:nvSpPr>
          <p:spPr>
            <a:xfrm>
              <a:off x="1287780" y="3519170"/>
              <a:ext cx="69215" cy="89535"/>
            </a:xfrm>
            <a:custGeom>
              <a:avLst/>
              <a:gdLst>
                <a:gd name="TX0" fmla="*/ 0 w 3265"/>
                <a:gd name="TY0" fmla="*/ 1 h 4240"/>
                <a:gd name="TX1" fmla="*/ 3264 w 3265"/>
                <a:gd name="TY1" fmla="*/ 4238 h 424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3265" h="424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6" name="도형 15"/>
            <p:cNvSpPr>
              <a:spLocks/>
            </p:cNvSpPr>
            <p:nvPr/>
          </p:nvSpPr>
          <p:spPr>
            <a:xfrm>
              <a:off x="1456055" y="3497580"/>
              <a:ext cx="97155" cy="113030"/>
            </a:xfrm>
            <a:custGeom>
              <a:avLst/>
              <a:gdLst>
                <a:gd name="TX0" fmla="*/ 0 w 4605"/>
                <a:gd name="TY0" fmla="*/ 5359 h 5360"/>
                <a:gd name="TX1" fmla="*/ 4603 w 4605"/>
                <a:gd name="TY1" fmla="*/ 1 h 53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4605" h="536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7" name="도형 16"/>
            <p:cNvSpPr>
              <a:spLocks/>
            </p:cNvSpPr>
            <p:nvPr/>
          </p:nvSpPr>
          <p:spPr>
            <a:xfrm>
              <a:off x="1483360" y="3680460"/>
              <a:ext cx="107315" cy="14605"/>
            </a:xfrm>
            <a:custGeom>
              <a:avLst/>
              <a:gdLst>
                <a:gd name="TX0" fmla="*/ 5090 w 5092"/>
                <a:gd name="TY0" fmla="*/ 658 h 660"/>
                <a:gd name="TX1" fmla="*/ 0 w 5092"/>
                <a:gd name="TY1" fmla="*/ 1 h 6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092" h="66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8" name="도형 17"/>
            <p:cNvSpPr>
              <a:spLocks/>
            </p:cNvSpPr>
            <p:nvPr/>
          </p:nvSpPr>
          <p:spPr>
            <a:xfrm>
              <a:off x="1397635" y="3749675"/>
              <a:ext cx="4445" cy="107315"/>
            </a:xfrm>
            <a:custGeom>
              <a:avLst/>
              <a:gdLst>
                <a:gd name="TX0" fmla="*/ 0 w 197"/>
                <a:gd name="TY0" fmla="*/ 5067 h 5068"/>
                <a:gd name="TX1" fmla="*/ 195 w 197"/>
                <a:gd name="TY1" fmla="*/ 1 h 506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197" h="5068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9" name="도형 18"/>
            <p:cNvSpPr>
              <a:spLocks/>
            </p:cNvSpPr>
            <p:nvPr/>
          </p:nvSpPr>
          <p:spPr>
            <a:xfrm>
              <a:off x="1212850" y="3700780"/>
              <a:ext cx="119380" cy="49530"/>
            </a:xfrm>
            <a:custGeom>
              <a:avLst/>
              <a:gdLst>
                <a:gd name="TX0" fmla="*/ 0 w 5652"/>
                <a:gd name="TY0" fmla="*/ 2339 h 2341"/>
                <a:gd name="TX1" fmla="*/ 5651 w 5652"/>
                <a:gd name="TY1" fmla="*/ 1 h 234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652" h="234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도형 22"/>
          <p:cNvCxnSpPr/>
          <p:nvPr/>
        </p:nvCxnSpPr>
        <p:spPr>
          <a:xfrm>
            <a:off x="0" y="542925"/>
            <a:ext cx="1376680" cy="635"/>
          </a:xfrm>
          <a:prstGeom prst="straightConnector1">
            <a:avLst/>
          </a:prstGeom>
          <a:noFill/>
          <a:ln w="9525" cap="flat" cmpd="sng">
            <a:solidFill>
              <a:srgbClr val="CCCCCC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도형 23"/>
          <p:cNvSpPr>
            <a:spLocks/>
          </p:cNvSpPr>
          <p:nvPr/>
        </p:nvSpPr>
        <p:spPr>
          <a:xfrm>
            <a:off x="817245" y="339725"/>
            <a:ext cx="406400" cy="406400"/>
          </a:xfrm>
          <a:prstGeom prst="ellipse">
            <a:avLst/>
          </a:prstGeom>
          <a:solidFill>
            <a:srgbClr val="FFCD00"/>
          </a:solidFill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latin typeface="Arial" charset="0"/>
              <a:ea typeface="Arial" charset="0"/>
            </a:endParaRPr>
          </a:p>
        </p:txBody>
      </p:sp>
      <p:sp>
        <p:nvSpPr>
          <p:cNvPr id="25" name="텍스트 개체 틀 24"/>
          <p:cNvSpPr txBox="1">
            <a:spLocks noGrp="1"/>
          </p:cNvSpPr>
          <p:nvPr>
            <p:ph type="title"/>
          </p:nvPr>
        </p:nvSpPr>
        <p:spPr>
          <a:xfrm>
            <a:off x="1381125" y="922655"/>
            <a:ext cx="3879215" cy="436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26" name="텍스트 개체 틀 25"/>
          <p:cNvSpPr txBox="1">
            <a:spLocks noGrp="1"/>
          </p:cNvSpPr>
          <p:nvPr>
            <p:ph type="body"/>
          </p:nvPr>
        </p:nvSpPr>
        <p:spPr>
          <a:xfrm>
            <a:off x="1381125" y="1616710"/>
            <a:ext cx="6810375" cy="31127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Char char="◉"/>
            </a:pPr>
            <a:endParaRPr/>
          </a:p>
        </p:txBody>
      </p:sp>
      <p:cxnSp>
        <p:nvCxnSpPr>
          <p:cNvPr id="27" name="도형 26"/>
          <p:cNvCxnSpPr/>
          <p:nvPr/>
        </p:nvCxnSpPr>
        <p:spPr>
          <a:xfrm>
            <a:off x="5265420" y="542925"/>
            <a:ext cx="3879215" cy="635"/>
          </a:xfrm>
          <a:prstGeom prst="straightConnector1">
            <a:avLst/>
          </a:prstGeom>
          <a:noFill/>
          <a:ln w="9525" cap="flat" cmpd="sng">
            <a:solidFill>
              <a:srgbClr val="CCCCCC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817245" y="339725"/>
            <a:ext cx="406400" cy="394970"/>
            <a:chOff x="817245" y="339725"/>
            <a:chExt cx="406400" cy="394970"/>
          </a:xfrm>
        </p:grpSpPr>
        <p:sp>
          <p:nvSpPr>
            <p:cNvPr id="8" name="도형 7"/>
            <p:cNvSpPr>
              <a:spLocks/>
            </p:cNvSpPr>
            <p:nvPr/>
          </p:nvSpPr>
          <p:spPr>
            <a:xfrm>
              <a:off x="1122045" y="339725"/>
              <a:ext cx="67945" cy="69215"/>
            </a:xfrm>
            <a:custGeom>
              <a:avLst/>
              <a:gdLst>
                <a:gd name="TX0" fmla="*/ 1023 w 3582"/>
                <a:gd name="TY0" fmla="*/ 3410 h 3582"/>
                <a:gd name="TX1" fmla="*/ 1023 w 3582"/>
                <a:gd name="TY1" fmla="*/ 3410 h 3582"/>
                <a:gd name="TX2" fmla="*/ 1193 w 3582"/>
                <a:gd name="TY2" fmla="*/ 3483 h 3582"/>
                <a:gd name="TX3" fmla="*/ 1388 w 3582"/>
                <a:gd name="TY3" fmla="*/ 3532 h 3582"/>
                <a:gd name="TX4" fmla="*/ 1583 w 3582"/>
                <a:gd name="TY4" fmla="*/ 3556 h 3582"/>
                <a:gd name="TX5" fmla="*/ 1778 w 3582"/>
                <a:gd name="TY5" fmla="*/ 3581 h 3582"/>
                <a:gd name="TX6" fmla="*/ 1778 w 3582"/>
                <a:gd name="TY6" fmla="*/ 3581 h 3582"/>
                <a:gd name="TX7" fmla="*/ 1973 w 3582"/>
                <a:gd name="TY7" fmla="*/ 3556 h 3582"/>
                <a:gd name="TX8" fmla="*/ 2143 w 3582"/>
                <a:gd name="TY8" fmla="*/ 3532 h 3582"/>
                <a:gd name="TX9" fmla="*/ 2314 w 3582"/>
                <a:gd name="TY9" fmla="*/ 3508 h 3582"/>
                <a:gd name="TX10" fmla="*/ 2484 w 3582"/>
                <a:gd name="TY10" fmla="*/ 3435 h 3582"/>
                <a:gd name="TX11" fmla="*/ 2630 w 3582"/>
                <a:gd name="TY11" fmla="*/ 3361 h 3582"/>
                <a:gd name="TX12" fmla="*/ 2776 w 3582"/>
                <a:gd name="TY12" fmla="*/ 3264 h 3582"/>
                <a:gd name="TX13" fmla="*/ 2923 w 3582"/>
                <a:gd name="TY13" fmla="*/ 3167 h 3582"/>
                <a:gd name="TX14" fmla="*/ 3044 w 3582"/>
                <a:gd name="TY14" fmla="*/ 3045 h 3582"/>
                <a:gd name="TX15" fmla="*/ 3166 w 3582"/>
                <a:gd name="TY15" fmla="*/ 2923 h 3582"/>
                <a:gd name="TX16" fmla="*/ 3264 w 3582"/>
                <a:gd name="TY16" fmla="*/ 2801 h 3582"/>
                <a:gd name="TX17" fmla="*/ 3361 w 3582"/>
                <a:gd name="TY17" fmla="*/ 2631 h 3582"/>
                <a:gd name="TX18" fmla="*/ 3434 w 3582"/>
                <a:gd name="TY18" fmla="*/ 2485 h 3582"/>
                <a:gd name="TX19" fmla="*/ 3483 w 3582"/>
                <a:gd name="TY19" fmla="*/ 2314 h 3582"/>
                <a:gd name="TX20" fmla="*/ 3531 w 3582"/>
                <a:gd name="TY20" fmla="*/ 2144 h 3582"/>
                <a:gd name="TX21" fmla="*/ 3556 w 3582"/>
                <a:gd name="TY21" fmla="*/ 1973 h 3582"/>
                <a:gd name="TX22" fmla="*/ 3580 w 3582"/>
                <a:gd name="TY22" fmla="*/ 1803 h 3582"/>
                <a:gd name="TX23" fmla="*/ 3580 w 3582"/>
                <a:gd name="TY23" fmla="*/ 1803 h 3582"/>
                <a:gd name="TX24" fmla="*/ 3556 w 3582"/>
                <a:gd name="TY24" fmla="*/ 1608 h 3582"/>
                <a:gd name="TX25" fmla="*/ 3531 w 3582"/>
                <a:gd name="TY25" fmla="*/ 1437 h 3582"/>
                <a:gd name="TX26" fmla="*/ 3483 w 3582"/>
                <a:gd name="TY26" fmla="*/ 1267 h 3582"/>
                <a:gd name="TX27" fmla="*/ 3434 w 3582"/>
                <a:gd name="TY27" fmla="*/ 1096 h 3582"/>
                <a:gd name="TX28" fmla="*/ 3361 w 3582"/>
                <a:gd name="TY28" fmla="*/ 950 h 3582"/>
                <a:gd name="TX29" fmla="*/ 3264 w 3582"/>
                <a:gd name="TY29" fmla="*/ 804 h 3582"/>
                <a:gd name="TX30" fmla="*/ 3166 w 3582"/>
                <a:gd name="TY30" fmla="*/ 658 h 3582"/>
                <a:gd name="TX31" fmla="*/ 3044 w 3582"/>
                <a:gd name="TY31" fmla="*/ 536 h 3582"/>
                <a:gd name="TX32" fmla="*/ 2923 w 3582"/>
                <a:gd name="TY32" fmla="*/ 414 h 3582"/>
                <a:gd name="TX33" fmla="*/ 2776 w 3582"/>
                <a:gd name="TY33" fmla="*/ 317 h 3582"/>
                <a:gd name="TX34" fmla="*/ 2630 w 3582"/>
                <a:gd name="TY34" fmla="*/ 220 h 3582"/>
                <a:gd name="TX35" fmla="*/ 2484 w 3582"/>
                <a:gd name="TY35" fmla="*/ 147 h 3582"/>
                <a:gd name="TX36" fmla="*/ 2314 w 3582"/>
                <a:gd name="TY36" fmla="*/ 98 h 3582"/>
                <a:gd name="TX37" fmla="*/ 2143 w 3582"/>
                <a:gd name="TY37" fmla="*/ 49 h 3582"/>
                <a:gd name="TX38" fmla="*/ 1973 w 3582"/>
                <a:gd name="TY38" fmla="*/ 25 h 3582"/>
                <a:gd name="TX39" fmla="*/ 1778 w 3582"/>
                <a:gd name="TY39" fmla="*/ 0 h 3582"/>
                <a:gd name="TX40" fmla="*/ 1778 w 3582"/>
                <a:gd name="TY40" fmla="*/ 0 h 3582"/>
                <a:gd name="TX41" fmla="*/ 1607 w 3582"/>
                <a:gd name="TY41" fmla="*/ 25 h 3582"/>
                <a:gd name="TX42" fmla="*/ 1437 w 3582"/>
                <a:gd name="TY42" fmla="*/ 49 h 3582"/>
                <a:gd name="TX43" fmla="*/ 1266 w 3582"/>
                <a:gd name="TY43" fmla="*/ 98 h 3582"/>
                <a:gd name="TX44" fmla="*/ 1096 w 3582"/>
                <a:gd name="TY44" fmla="*/ 147 h 3582"/>
                <a:gd name="TX45" fmla="*/ 925 w 3582"/>
                <a:gd name="TY45" fmla="*/ 220 h 3582"/>
                <a:gd name="TX46" fmla="*/ 779 w 3582"/>
                <a:gd name="TY46" fmla="*/ 317 h 3582"/>
                <a:gd name="TX47" fmla="*/ 658 w 3582"/>
                <a:gd name="TY47" fmla="*/ 414 h 3582"/>
                <a:gd name="TX48" fmla="*/ 536 w 3582"/>
                <a:gd name="TY48" fmla="*/ 536 h 3582"/>
                <a:gd name="TX49" fmla="*/ 414 w 3582"/>
                <a:gd name="TY49" fmla="*/ 658 h 3582"/>
                <a:gd name="TX50" fmla="*/ 317 w 3582"/>
                <a:gd name="TY50" fmla="*/ 804 h 3582"/>
                <a:gd name="TX51" fmla="*/ 219 w 3582"/>
                <a:gd name="TY51" fmla="*/ 950 h 3582"/>
                <a:gd name="TX52" fmla="*/ 146 w 3582"/>
                <a:gd name="TY52" fmla="*/ 1096 h 3582"/>
                <a:gd name="TX53" fmla="*/ 73 w 3582"/>
                <a:gd name="TY53" fmla="*/ 1267 h 3582"/>
                <a:gd name="TX54" fmla="*/ 49 w 3582"/>
                <a:gd name="TY54" fmla="*/ 1437 h 3582"/>
                <a:gd name="TX55" fmla="*/ 24 w 3582"/>
                <a:gd name="TY55" fmla="*/ 1608 h 3582"/>
                <a:gd name="TX56" fmla="*/ 0 w 3582"/>
                <a:gd name="TY56" fmla="*/ 1803 h 3582"/>
                <a:gd name="TX57" fmla="*/ 0 w 3582"/>
                <a:gd name="TY57" fmla="*/ 1803 h 3582"/>
                <a:gd name="TX58" fmla="*/ 24 w 3582"/>
                <a:gd name="TY58" fmla="*/ 2071 h 3582"/>
                <a:gd name="TX59" fmla="*/ 97 w 3582"/>
                <a:gd name="TY59" fmla="*/ 2339 h 3582"/>
                <a:gd name="TX60" fmla="*/ 195 w 3582"/>
                <a:gd name="TY60" fmla="*/ 2582 h 3582"/>
                <a:gd name="TX61" fmla="*/ 317 w 3582"/>
                <a:gd name="TY61" fmla="*/ 2801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9" name="도형 8"/>
            <p:cNvSpPr>
              <a:spLocks/>
            </p:cNvSpPr>
            <p:nvPr/>
          </p:nvSpPr>
          <p:spPr>
            <a:xfrm>
              <a:off x="885190" y="360045"/>
              <a:ext cx="67945" cy="68580"/>
            </a:xfrm>
            <a:custGeom>
              <a:avLst/>
              <a:gdLst>
                <a:gd name="TX0" fmla="*/ 3191 w 3558"/>
                <a:gd name="TY0" fmla="*/ 2850 h 3558"/>
                <a:gd name="TX1" fmla="*/ 3191 w 3558"/>
                <a:gd name="TY1" fmla="*/ 2850 h 3558"/>
                <a:gd name="TX2" fmla="*/ 3313 w 3558"/>
                <a:gd name="TY2" fmla="*/ 2680 h 3558"/>
                <a:gd name="TX3" fmla="*/ 3410 w 3558"/>
                <a:gd name="TY3" fmla="*/ 2509 h 3558"/>
                <a:gd name="TX4" fmla="*/ 3483 w 3558"/>
                <a:gd name="TY4" fmla="*/ 2314 h 3558"/>
                <a:gd name="TX5" fmla="*/ 3532 w 3558"/>
                <a:gd name="TY5" fmla="*/ 2095 h 3558"/>
                <a:gd name="TX6" fmla="*/ 3532 w 3558"/>
                <a:gd name="TY6" fmla="*/ 2095 h 3558"/>
                <a:gd name="TX7" fmla="*/ 3556 w 3558"/>
                <a:gd name="TY7" fmla="*/ 1925 h 3558"/>
                <a:gd name="TX8" fmla="*/ 3556 w 3558"/>
                <a:gd name="TY8" fmla="*/ 1730 h 3558"/>
                <a:gd name="TX9" fmla="*/ 3556 w 3558"/>
                <a:gd name="TY9" fmla="*/ 1559 h 3558"/>
                <a:gd name="TX10" fmla="*/ 3508 w 3558"/>
                <a:gd name="TY10" fmla="*/ 1389 h 3558"/>
                <a:gd name="TX11" fmla="*/ 3459 w 3558"/>
                <a:gd name="TY11" fmla="*/ 1218 h 3558"/>
                <a:gd name="TX12" fmla="*/ 3410 w 3558"/>
                <a:gd name="TY12" fmla="*/ 1072 h 3558"/>
                <a:gd name="TX13" fmla="*/ 3337 w 3558"/>
                <a:gd name="TY13" fmla="*/ 902 h 3558"/>
                <a:gd name="TX14" fmla="*/ 3240 w 3558"/>
                <a:gd name="TY14" fmla="*/ 756 h 3558"/>
                <a:gd name="TX15" fmla="*/ 3142 w 3558"/>
                <a:gd name="TY15" fmla="*/ 634 h 3558"/>
                <a:gd name="TX16" fmla="*/ 3021 w 3558"/>
                <a:gd name="TY16" fmla="*/ 512 h 3558"/>
                <a:gd name="TX17" fmla="*/ 2899 w 3558"/>
                <a:gd name="TY17" fmla="*/ 390 h 3558"/>
                <a:gd name="TX18" fmla="*/ 2753 w 3558"/>
                <a:gd name="TY18" fmla="*/ 293 h 3558"/>
                <a:gd name="TX19" fmla="*/ 2606 w 3558"/>
                <a:gd name="TY19" fmla="*/ 196 h 3558"/>
                <a:gd name="TX20" fmla="*/ 2436 w 3558"/>
                <a:gd name="TY20" fmla="*/ 122 h 3558"/>
                <a:gd name="TX21" fmla="*/ 2266 w 3558"/>
                <a:gd name="TY21" fmla="*/ 74 h 3558"/>
                <a:gd name="TX22" fmla="*/ 2095 w 3558"/>
                <a:gd name="TY22" fmla="*/ 25 h 3558"/>
                <a:gd name="TX23" fmla="*/ 2095 w 3558"/>
                <a:gd name="TY23" fmla="*/ 25 h 3558"/>
                <a:gd name="TX24" fmla="*/ 1925 w 3558"/>
                <a:gd name="TY24" fmla="*/ 1 h 3558"/>
                <a:gd name="TX25" fmla="*/ 1730 w 3558"/>
                <a:gd name="TY25" fmla="*/ 1 h 3558"/>
                <a:gd name="TX26" fmla="*/ 1559 w 3558"/>
                <a:gd name="TY26" fmla="*/ 1 h 3558"/>
                <a:gd name="TX27" fmla="*/ 1389 w 3558"/>
                <a:gd name="TY27" fmla="*/ 25 h 3558"/>
                <a:gd name="TX28" fmla="*/ 1218 w 3558"/>
                <a:gd name="TY28" fmla="*/ 74 h 3558"/>
                <a:gd name="TX29" fmla="*/ 1072 w 3558"/>
                <a:gd name="TY29" fmla="*/ 147 h 3558"/>
                <a:gd name="TX30" fmla="*/ 902 w 3558"/>
                <a:gd name="TY30" fmla="*/ 220 h 3558"/>
                <a:gd name="TX31" fmla="*/ 756 w 3558"/>
                <a:gd name="TY31" fmla="*/ 317 h 3558"/>
                <a:gd name="TX32" fmla="*/ 634 w 3558"/>
                <a:gd name="TY32" fmla="*/ 415 h 3558"/>
                <a:gd name="TX33" fmla="*/ 512 w 3558"/>
                <a:gd name="TY33" fmla="*/ 537 h 3558"/>
                <a:gd name="TX34" fmla="*/ 390 w 3558"/>
                <a:gd name="TY34" fmla="*/ 658 h 3558"/>
                <a:gd name="TX35" fmla="*/ 293 w 3558"/>
                <a:gd name="TY35" fmla="*/ 804 h 3558"/>
                <a:gd name="TX36" fmla="*/ 195 w 3558"/>
                <a:gd name="TY36" fmla="*/ 951 h 3558"/>
                <a:gd name="TX37" fmla="*/ 122 w 3558"/>
                <a:gd name="TY37" fmla="*/ 1097 h 3558"/>
                <a:gd name="TX38" fmla="*/ 74 w 3558"/>
                <a:gd name="TY38" fmla="*/ 1267 h 3558"/>
                <a:gd name="TX39" fmla="*/ 25 w 3558"/>
                <a:gd name="TY39" fmla="*/ 1462 h 3558"/>
                <a:gd name="TX40" fmla="*/ 25 w 3558"/>
                <a:gd name="TY40" fmla="*/ 1462 h 3558"/>
                <a:gd name="TX41" fmla="*/ 1 w 3558"/>
                <a:gd name="TY41" fmla="*/ 1633 h 3558"/>
                <a:gd name="TX42" fmla="*/ 1 w 3558"/>
                <a:gd name="TY42" fmla="*/ 1803 h 3558"/>
                <a:gd name="TX43" fmla="*/ 1 w 3558"/>
                <a:gd name="TY43" fmla="*/ 1998 h 3558"/>
                <a:gd name="TX44" fmla="*/ 25 w 3558"/>
                <a:gd name="TY44" fmla="*/ 2168 h 3558"/>
                <a:gd name="TX45" fmla="*/ 74 w 3558"/>
                <a:gd name="TY45" fmla="*/ 2339 h 3558"/>
                <a:gd name="TX46" fmla="*/ 147 w 3558"/>
                <a:gd name="TY46" fmla="*/ 2485 h 3558"/>
                <a:gd name="TX47" fmla="*/ 220 w 3558"/>
                <a:gd name="TY47" fmla="*/ 2655 h 3558"/>
                <a:gd name="TX48" fmla="*/ 317 w 3558"/>
                <a:gd name="TY48" fmla="*/ 2777 h 3558"/>
                <a:gd name="TX49" fmla="*/ 415 w 3558"/>
                <a:gd name="TY49" fmla="*/ 2923 h 3558"/>
                <a:gd name="TX50" fmla="*/ 536 w 3558"/>
                <a:gd name="TY50" fmla="*/ 3045 h 3558"/>
                <a:gd name="TX51" fmla="*/ 658 w 3558"/>
                <a:gd name="TY51" fmla="*/ 3167 h 3558"/>
                <a:gd name="TX52" fmla="*/ 804 w 3558"/>
                <a:gd name="TY52" fmla="*/ 3264 h 3558"/>
                <a:gd name="TX53" fmla="*/ 950 w 3558"/>
                <a:gd name="TY53" fmla="*/ 3362 h 3558"/>
                <a:gd name="TX54" fmla="*/ 1096 w 3558"/>
                <a:gd name="TY54" fmla="*/ 3435 h 3558"/>
                <a:gd name="TX55" fmla="*/ 1267 w 3558"/>
                <a:gd name="TY55" fmla="*/ 3483 h 3558"/>
                <a:gd name="TX56" fmla="*/ 1462 w 3558"/>
                <a:gd name="TY56" fmla="*/ 3532 h 3558"/>
                <a:gd name="TX57" fmla="*/ 1462 w 3558"/>
                <a:gd name="TY57" fmla="*/ 3532 h 3558"/>
                <a:gd name="TX58" fmla="*/ 1705 w 3558"/>
                <a:gd name="TY58" fmla="*/ 3557 h 3558"/>
                <a:gd name="TX59" fmla="*/ 1973 w 3558"/>
                <a:gd name="TY59" fmla="*/ 3557 h 3558"/>
                <a:gd name="TX60" fmla="*/ 2217 w 3558"/>
                <a:gd name="TY60" fmla="*/ 3508 h 3558"/>
                <a:gd name="TX61" fmla="*/ 2460 w 3558"/>
                <a:gd name="TY61" fmla="*/ 3435 h 355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58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0" name="도형 9"/>
            <p:cNvSpPr>
              <a:spLocks/>
            </p:cNvSpPr>
            <p:nvPr/>
          </p:nvSpPr>
          <p:spPr>
            <a:xfrm>
              <a:off x="817245" y="569595"/>
              <a:ext cx="67945" cy="69215"/>
            </a:xfrm>
            <a:custGeom>
              <a:avLst/>
              <a:gdLst>
                <a:gd name="TX0" fmla="*/ 3215 w 3582"/>
                <a:gd name="TY0" fmla="*/ 707 h 3582"/>
                <a:gd name="TX1" fmla="*/ 3215 w 3582"/>
                <a:gd name="TY1" fmla="*/ 707 h 3582"/>
                <a:gd name="TX2" fmla="*/ 3093 w 3582"/>
                <a:gd name="TY2" fmla="*/ 585 h 3582"/>
                <a:gd name="TX3" fmla="*/ 2972 w 3582"/>
                <a:gd name="TY3" fmla="*/ 464 h 3582"/>
                <a:gd name="TX4" fmla="*/ 2850 w 3582"/>
                <a:gd name="TY4" fmla="*/ 342 h 3582"/>
                <a:gd name="TX5" fmla="*/ 2679 w 3582"/>
                <a:gd name="TY5" fmla="*/ 244 h 3582"/>
                <a:gd name="TX6" fmla="*/ 2679 w 3582"/>
                <a:gd name="TY6" fmla="*/ 244 h 3582"/>
                <a:gd name="TX7" fmla="*/ 2533 w 3582"/>
                <a:gd name="TY7" fmla="*/ 171 h 3582"/>
                <a:gd name="TX8" fmla="*/ 2363 w 3582"/>
                <a:gd name="TY8" fmla="*/ 98 h 3582"/>
                <a:gd name="TX9" fmla="*/ 2192 w 3582"/>
                <a:gd name="TY9" fmla="*/ 50 h 3582"/>
                <a:gd name="TX10" fmla="*/ 2022 w 3582"/>
                <a:gd name="TY10" fmla="*/ 25 h 3582"/>
                <a:gd name="TX11" fmla="*/ 1851 w 3582"/>
                <a:gd name="TY11" fmla="*/ 1 h 3582"/>
                <a:gd name="TX12" fmla="*/ 1681 w 3582"/>
                <a:gd name="TY12" fmla="*/ 25 h 3582"/>
                <a:gd name="TX13" fmla="*/ 1510 w 3582"/>
                <a:gd name="TY13" fmla="*/ 25 h 3582"/>
                <a:gd name="TX14" fmla="*/ 1340 w 3582"/>
                <a:gd name="TY14" fmla="*/ 74 h 3582"/>
                <a:gd name="TX15" fmla="*/ 1169 w 3582"/>
                <a:gd name="TY15" fmla="*/ 123 h 3582"/>
                <a:gd name="TX16" fmla="*/ 1023 w 3582"/>
                <a:gd name="TY16" fmla="*/ 196 h 3582"/>
                <a:gd name="TX17" fmla="*/ 877 w 3582"/>
                <a:gd name="TY17" fmla="*/ 269 h 3582"/>
                <a:gd name="TX18" fmla="*/ 731 w 3582"/>
                <a:gd name="TY18" fmla="*/ 366 h 3582"/>
                <a:gd name="TX19" fmla="*/ 585 w 3582"/>
                <a:gd name="TY19" fmla="*/ 488 h 3582"/>
                <a:gd name="TX20" fmla="*/ 463 w 3582"/>
                <a:gd name="TY20" fmla="*/ 610 h 3582"/>
                <a:gd name="TX21" fmla="*/ 341 w 3582"/>
                <a:gd name="TY21" fmla="*/ 731 h 3582"/>
                <a:gd name="TX22" fmla="*/ 244 w 3582"/>
                <a:gd name="TY22" fmla="*/ 902 h 3582"/>
                <a:gd name="TX23" fmla="*/ 244 w 3582"/>
                <a:gd name="TY23" fmla="*/ 902 h 3582"/>
                <a:gd name="TX24" fmla="*/ 171 w 3582"/>
                <a:gd name="TY24" fmla="*/ 1048 h 3582"/>
                <a:gd name="TX25" fmla="*/ 98 w 3582"/>
                <a:gd name="TY25" fmla="*/ 1219 h 3582"/>
                <a:gd name="TX26" fmla="*/ 49 w 3582"/>
                <a:gd name="TY26" fmla="*/ 1389 h 3582"/>
                <a:gd name="TX27" fmla="*/ 25 w 3582"/>
                <a:gd name="TY27" fmla="*/ 1560 h 3582"/>
                <a:gd name="TX28" fmla="*/ 0 w 3582"/>
                <a:gd name="TY28" fmla="*/ 1730 h 3582"/>
                <a:gd name="TX29" fmla="*/ 0 w 3582"/>
                <a:gd name="TY29" fmla="*/ 1900 h 3582"/>
                <a:gd name="TX30" fmla="*/ 25 w 3582"/>
                <a:gd name="TY30" fmla="*/ 2071 h 3582"/>
                <a:gd name="TX31" fmla="*/ 73 w 3582"/>
                <a:gd name="TY31" fmla="*/ 2241 h 3582"/>
                <a:gd name="TX32" fmla="*/ 122 w 3582"/>
                <a:gd name="TY32" fmla="*/ 2412 h 3582"/>
                <a:gd name="TX33" fmla="*/ 195 w 3582"/>
                <a:gd name="TY33" fmla="*/ 2558 h 3582"/>
                <a:gd name="TX34" fmla="*/ 268 w 3582"/>
                <a:gd name="TY34" fmla="*/ 2729 h 3582"/>
                <a:gd name="TX35" fmla="*/ 366 w 3582"/>
                <a:gd name="TY35" fmla="*/ 2850 h 3582"/>
                <a:gd name="TX36" fmla="*/ 463 w 3582"/>
                <a:gd name="TY36" fmla="*/ 2996 h 3582"/>
                <a:gd name="TX37" fmla="*/ 609 w 3582"/>
                <a:gd name="TY37" fmla="*/ 3118 h 3582"/>
                <a:gd name="TX38" fmla="*/ 731 w 3582"/>
                <a:gd name="TY38" fmla="*/ 3240 h 3582"/>
                <a:gd name="TX39" fmla="*/ 901 w 3582"/>
                <a:gd name="TY39" fmla="*/ 3337 h 3582"/>
                <a:gd name="TX40" fmla="*/ 901 w 3582"/>
                <a:gd name="TY40" fmla="*/ 3337 h 3582"/>
                <a:gd name="TX41" fmla="*/ 1048 w 3582"/>
                <a:gd name="TY41" fmla="*/ 3410 h 3582"/>
                <a:gd name="TX42" fmla="*/ 1218 w 3582"/>
                <a:gd name="TY42" fmla="*/ 3484 h 3582"/>
                <a:gd name="TX43" fmla="*/ 1389 w 3582"/>
                <a:gd name="TY43" fmla="*/ 3532 h 3582"/>
                <a:gd name="TX44" fmla="*/ 1559 w 3582"/>
                <a:gd name="TY44" fmla="*/ 3557 h 3582"/>
                <a:gd name="TX45" fmla="*/ 1730 w 3582"/>
                <a:gd name="TY45" fmla="*/ 3581 h 3582"/>
                <a:gd name="TX46" fmla="*/ 1900 w 3582"/>
                <a:gd name="TY46" fmla="*/ 3581 h 3582"/>
                <a:gd name="TX47" fmla="*/ 2071 w 3582"/>
                <a:gd name="TY47" fmla="*/ 3557 h 3582"/>
                <a:gd name="TX48" fmla="*/ 2241 w 3582"/>
                <a:gd name="TY48" fmla="*/ 3508 h 3582"/>
                <a:gd name="TX49" fmla="*/ 2411 w 3582"/>
                <a:gd name="TY49" fmla="*/ 3459 h 3582"/>
                <a:gd name="TX50" fmla="*/ 2558 w 3582"/>
                <a:gd name="TY50" fmla="*/ 3410 h 3582"/>
                <a:gd name="TX51" fmla="*/ 2704 w 3582"/>
                <a:gd name="TY51" fmla="*/ 3313 h 3582"/>
                <a:gd name="TX52" fmla="*/ 2850 w 3582"/>
                <a:gd name="TY52" fmla="*/ 3216 h 3582"/>
                <a:gd name="TX53" fmla="*/ 2996 w 3582"/>
                <a:gd name="TY53" fmla="*/ 3118 h 3582"/>
                <a:gd name="TX54" fmla="*/ 3118 w 3582"/>
                <a:gd name="TY54" fmla="*/ 2996 h 3582"/>
                <a:gd name="TX55" fmla="*/ 3240 w 3582"/>
                <a:gd name="TY55" fmla="*/ 2850 h 3582"/>
                <a:gd name="TX56" fmla="*/ 3337 w 3582"/>
                <a:gd name="TY56" fmla="*/ 2704 h 3582"/>
                <a:gd name="TX57" fmla="*/ 3337 w 3582"/>
                <a:gd name="TY57" fmla="*/ 2704 h 3582"/>
                <a:gd name="TX58" fmla="*/ 3459 w 3582"/>
                <a:gd name="TY58" fmla="*/ 2412 h 3582"/>
                <a:gd name="TX59" fmla="*/ 3532 w 3582"/>
                <a:gd name="TY59" fmla="*/ 2144 h 3582"/>
                <a:gd name="TX60" fmla="*/ 3581 w 3582"/>
                <a:gd name="TY60" fmla="*/ 1852 h 3582"/>
                <a:gd name="TX61" fmla="*/ 3556 w 3582"/>
                <a:gd name="TY61" fmla="*/ 156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1" name="도형 10"/>
            <p:cNvSpPr>
              <a:spLocks/>
            </p:cNvSpPr>
            <p:nvPr/>
          </p:nvSpPr>
          <p:spPr>
            <a:xfrm>
              <a:off x="982980" y="666750"/>
              <a:ext cx="67945" cy="67945"/>
            </a:xfrm>
            <a:custGeom>
              <a:avLst/>
              <a:gdLst>
                <a:gd name="TX0" fmla="*/ 1389 w 3558"/>
                <a:gd name="TY0" fmla="*/ 1 h 3534"/>
                <a:gd name="TX1" fmla="*/ 1389 w 3558"/>
                <a:gd name="TY1" fmla="*/ 1 h 3534"/>
                <a:gd name="TX2" fmla="*/ 1194 w 3558"/>
                <a:gd name="TY2" fmla="*/ 50 h 3534"/>
                <a:gd name="TX3" fmla="*/ 999 w 3558"/>
                <a:gd name="TY3" fmla="*/ 147 h 3534"/>
                <a:gd name="TX4" fmla="*/ 804 w 3558"/>
                <a:gd name="TY4" fmla="*/ 245 h 3534"/>
                <a:gd name="TX5" fmla="*/ 634 w 3558"/>
                <a:gd name="TY5" fmla="*/ 366 h 3534"/>
                <a:gd name="TX6" fmla="*/ 634 w 3558"/>
                <a:gd name="TY6" fmla="*/ 366 h 3534"/>
                <a:gd name="TX7" fmla="*/ 488 w 3558"/>
                <a:gd name="TY7" fmla="*/ 488 h 3534"/>
                <a:gd name="TX8" fmla="*/ 390 w 3558"/>
                <a:gd name="TY8" fmla="*/ 634 h 3534"/>
                <a:gd name="TX9" fmla="*/ 268 w 3558"/>
                <a:gd name="TY9" fmla="*/ 780 h 3534"/>
                <a:gd name="TX10" fmla="*/ 195 w 3558"/>
                <a:gd name="TY10" fmla="*/ 926 h 3534"/>
                <a:gd name="TX11" fmla="*/ 122 w 3558"/>
                <a:gd name="TY11" fmla="*/ 1073 h 3534"/>
                <a:gd name="TX12" fmla="*/ 74 w 3558"/>
                <a:gd name="TY12" fmla="*/ 1243 h 3534"/>
                <a:gd name="TX13" fmla="*/ 25 w 3558"/>
                <a:gd name="TY13" fmla="*/ 1414 h 3534"/>
                <a:gd name="TX14" fmla="*/ 0 w 3558"/>
                <a:gd name="TY14" fmla="*/ 1584 h 3534"/>
                <a:gd name="TX15" fmla="*/ 0 w 3558"/>
                <a:gd name="TY15" fmla="*/ 1755 h 3534"/>
                <a:gd name="TX16" fmla="*/ 0 w 3558"/>
                <a:gd name="TY16" fmla="*/ 1925 h 3534"/>
                <a:gd name="TX17" fmla="*/ 25 w 3558"/>
                <a:gd name="TY17" fmla="*/ 2096 h 3534"/>
                <a:gd name="TX18" fmla="*/ 74 w 3558"/>
                <a:gd name="TY18" fmla="*/ 2266 h 3534"/>
                <a:gd name="TX19" fmla="*/ 122 w 3558"/>
                <a:gd name="TY19" fmla="*/ 2412 h 3534"/>
                <a:gd name="TX20" fmla="*/ 195 w 3558"/>
                <a:gd name="TY20" fmla="*/ 2583 h 3534"/>
                <a:gd name="TX21" fmla="*/ 293 w 3558"/>
                <a:gd name="TY21" fmla="*/ 2729 h 3534"/>
                <a:gd name="TX22" fmla="*/ 415 w 3558"/>
                <a:gd name="TY22" fmla="*/ 2875 h 3534"/>
                <a:gd name="TX23" fmla="*/ 415 w 3558"/>
                <a:gd name="TY23" fmla="*/ 2875 h 3534"/>
                <a:gd name="TX24" fmla="*/ 536 w 3558"/>
                <a:gd name="TY24" fmla="*/ 3021 h 3534"/>
                <a:gd name="TX25" fmla="*/ 658 w 3558"/>
                <a:gd name="TY25" fmla="*/ 3143 h 3534"/>
                <a:gd name="TX26" fmla="*/ 804 w 3558"/>
                <a:gd name="TY26" fmla="*/ 3240 h 3534"/>
                <a:gd name="TX27" fmla="*/ 950 w 3558"/>
                <a:gd name="TY27" fmla="*/ 3313 h 3534"/>
                <a:gd name="TX28" fmla="*/ 1121 w 3558"/>
                <a:gd name="TY28" fmla="*/ 3386 h 3534"/>
                <a:gd name="TX29" fmla="*/ 1267 w 3558"/>
                <a:gd name="TY29" fmla="*/ 3459 h 3534"/>
                <a:gd name="TX30" fmla="*/ 1437 w 3558"/>
                <a:gd name="TY30" fmla="*/ 3484 h 3534"/>
                <a:gd name="TX31" fmla="*/ 1608 w 3558"/>
                <a:gd name="TY31" fmla="*/ 3508 h 3534"/>
                <a:gd name="TX32" fmla="*/ 1778 w 3558"/>
                <a:gd name="TY32" fmla="*/ 3532 h 3534"/>
                <a:gd name="TX33" fmla="*/ 1949 w 3558"/>
                <a:gd name="TY33" fmla="*/ 3508 h 3534"/>
                <a:gd name="TX34" fmla="*/ 2119 w 3558"/>
                <a:gd name="TY34" fmla="*/ 3484 h 3534"/>
                <a:gd name="TX35" fmla="*/ 2290 w 3558"/>
                <a:gd name="TY35" fmla="*/ 3435 h 3534"/>
                <a:gd name="TX36" fmla="*/ 2460 w 3558"/>
                <a:gd name="TY36" fmla="*/ 3386 h 3534"/>
                <a:gd name="TX37" fmla="*/ 2606 w 3558"/>
                <a:gd name="TY37" fmla="*/ 3313 h 3534"/>
                <a:gd name="TX38" fmla="*/ 2777 w 3558"/>
                <a:gd name="TY38" fmla="*/ 3216 h 3534"/>
                <a:gd name="TX39" fmla="*/ 2923 w 3558"/>
                <a:gd name="TY39" fmla="*/ 3118 h 3534"/>
                <a:gd name="TX40" fmla="*/ 2923 w 3558"/>
                <a:gd name="TY40" fmla="*/ 3118 h 3534"/>
                <a:gd name="TX41" fmla="*/ 3045 w 3558"/>
                <a:gd name="TY41" fmla="*/ 2997 h 3534"/>
                <a:gd name="TX42" fmla="*/ 3167 w 3558"/>
                <a:gd name="TY42" fmla="*/ 2851 h 3534"/>
                <a:gd name="TX43" fmla="*/ 3264 w 3558"/>
                <a:gd name="TY43" fmla="*/ 2704 h 3534"/>
                <a:gd name="TX44" fmla="*/ 3361 w 3558"/>
                <a:gd name="TY44" fmla="*/ 2558 h 3534"/>
                <a:gd name="TX45" fmla="*/ 3435 w 3558"/>
                <a:gd name="TY45" fmla="*/ 2412 h 3534"/>
                <a:gd name="TX46" fmla="*/ 3483 w 3558"/>
                <a:gd name="TY46" fmla="*/ 2242 h 3534"/>
                <a:gd name="TX47" fmla="*/ 3532 w 3558"/>
                <a:gd name="TY47" fmla="*/ 2071 h 3534"/>
                <a:gd name="TX48" fmla="*/ 3556 w 3558"/>
                <a:gd name="TY48" fmla="*/ 1901 h 3534"/>
                <a:gd name="TX49" fmla="*/ 3556 w 3558"/>
                <a:gd name="TY49" fmla="*/ 1730 h 3534"/>
                <a:gd name="TX50" fmla="*/ 3556 w 3558"/>
                <a:gd name="TY50" fmla="*/ 1560 h 3534"/>
                <a:gd name="TX51" fmla="*/ 3532 w 3558"/>
                <a:gd name="TY51" fmla="*/ 1389 h 3534"/>
                <a:gd name="TX52" fmla="*/ 3483 w 3558"/>
                <a:gd name="TY52" fmla="*/ 1219 h 3534"/>
                <a:gd name="TX53" fmla="*/ 3410 w 3558"/>
                <a:gd name="TY53" fmla="*/ 1048 h 3534"/>
                <a:gd name="TX54" fmla="*/ 3337 w 3558"/>
                <a:gd name="TY54" fmla="*/ 902 h 3534"/>
                <a:gd name="TX55" fmla="*/ 3264 w 3558"/>
                <a:gd name="TY55" fmla="*/ 756 h 3534"/>
                <a:gd name="TX56" fmla="*/ 3142 w 3558"/>
                <a:gd name="TY56" fmla="*/ 610 h 3534"/>
                <a:gd name="TX57" fmla="*/ 3142 w 3558"/>
                <a:gd name="TY57" fmla="*/ 610 h 3534"/>
                <a:gd name="TX58" fmla="*/ 2972 w 3558"/>
                <a:gd name="TY58" fmla="*/ 415 h 3534"/>
                <a:gd name="TX59" fmla="*/ 2753 w 3558"/>
                <a:gd name="TY59" fmla="*/ 245 h 3534"/>
                <a:gd name="TX60" fmla="*/ 2533 w 3558"/>
                <a:gd name="TY60" fmla="*/ 123 h 3534"/>
                <a:gd name="TX61" fmla="*/ 2314 w 3558"/>
                <a:gd name="TY61" fmla="*/ 50 h 35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34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2" name="도형 11"/>
            <p:cNvSpPr>
              <a:spLocks/>
            </p:cNvSpPr>
            <p:nvPr/>
          </p:nvSpPr>
          <p:spPr>
            <a:xfrm>
              <a:off x="1156335" y="518795"/>
              <a:ext cx="67945" cy="69215"/>
            </a:xfrm>
            <a:custGeom>
              <a:avLst/>
              <a:gdLst>
                <a:gd name="TX0" fmla="*/ 0 w 3558"/>
                <a:gd name="TY0" fmla="*/ 2022 h 3582"/>
                <a:gd name="TX1" fmla="*/ 0 w 3558"/>
                <a:gd name="TY1" fmla="*/ 2022 h 3582"/>
                <a:gd name="TX2" fmla="*/ 25 w 3558"/>
                <a:gd name="TY2" fmla="*/ 2216 h 3582"/>
                <a:gd name="TX3" fmla="*/ 98 w 3558"/>
                <a:gd name="TY3" fmla="*/ 2411 h 3582"/>
                <a:gd name="TX4" fmla="*/ 98 w 3558"/>
                <a:gd name="TY4" fmla="*/ 2411 h 3582"/>
                <a:gd name="TX5" fmla="*/ 171 w 3558"/>
                <a:gd name="TY5" fmla="*/ 2557 h 3582"/>
                <a:gd name="TX6" fmla="*/ 244 w 3558"/>
                <a:gd name="TY6" fmla="*/ 2728 h 3582"/>
                <a:gd name="TX7" fmla="*/ 341 w 3558"/>
                <a:gd name="TY7" fmla="*/ 2874 h 3582"/>
                <a:gd name="TX8" fmla="*/ 463 w 3558"/>
                <a:gd name="TY8" fmla="*/ 2996 h 3582"/>
                <a:gd name="TX9" fmla="*/ 585 w 3558"/>
                <a:gd name="TY9" fmla="*/ 3118 h 3582"/>
                <a:gd name="TX10" fmla="*/ 707 w 3558"/>
                <a:gd name="TY10" fmla="*/ 3239 h 3582"/>
                <a:gd name="TX11" fmla="*/ 853 w 3558"/>
                <a:gd name="TY11" fmla="*/ 3337 h 3582"/>
                <a:gd name="TX12" fmla="*/ 999 w 3558"/>
                <a:gd name="TY12" fmla="*/ 3410 h 3582"/>
                <a:gd name="TX13" fmla="*/ 1169 w 3558"/>
                <a:gd name="TY13" fmla="*/ 3483 h 3582"/>
                <a:gd name="TX14" fmla="*/ 1340 w 3558"/>
                <a:gd name="TY14" fmla="*/ 3532 h 3582"/>
                <a:gd name="TX15" fmla="*/ 1510 w 3558"/>
                <a:gd name="TY15" fmla="*/ 3556 h 3582"/>
                <a:gd name="TX16" fmla="*/ 1681 w 3558"/>
                <a:gd name="TY16" fmla="*/ 3580 h 3582"/>
                <a:gd name="TX17" fmla="*/ 1851 w 3558"/>
                <a:gd name="TY17" fmla="*/ 3580 h 3582"/>
                <a:gd name="TX18" fmla="*/ 2022 w 3558"/>
                <a:gd name="TY18" fmla="*/ 3556 h 3582"/>
                <a:gd name="TX19" fmla="*/ 2192 w 3558"/>
                <a:gd name="TY19" fmla="*/ 3532 h 3582"/>
                <a:gd name="TX20" fmla="*/ 2363 w 3558"/>
                <a:gd name="TY20" fmla="*/ 3459 h 3582"/>
                <a:gd name="TX21" fmla="*/ 2363 w 3558"/>
                <a:gd name="TY21" fmla="*/ 3459 h 3582"/>
                <a:gd name="TX22" fmla="*/ 2533 w 3558"/>
                <a:gd name="TY22" fmla="*/ 3410 h 3582"/>
                <a:gd name="TX23" fmla="*/ 2704 w 3558"/>
                <a:gd name="TY23" fmla="*/ 3312 h 3582"/>
                <a:gd name="TX24" fmla="*/ 2850 w 3558"/>
                <a:gd name="TY24" fmla="*/ 3215 h 3582"/>
                <a:gd name="TX25" fmla="*/ 2972 w 3558"/>
                <a:gd name="TY25" fmla="*/ 3093 h 3582"/>
                <a:gd name="TX26" fmla="*/ 3093 w 3558"/>
                <a:gd name="TY26" fmla="*/ 2971 h 3582"/>
                <a:gd name="TX27" fmla="*/ 3215 w 3558"/>
                <a:gd name="TY27" fmla="*/ 2850 h 3582"/>
                <a:gd name="TX28" fmla="*/ 3288 w 3558"/>
                <a:gd name="TY28" fmla="*/ 2704 h 3582"/>
                <a:gd name="TX29" fmla="*/ 3386 w 3558"/>
                <a:gd name="TY29" fmla="*/ 2557 h 3582"/>
                <a:gd name="TX30" fmla="*/ 3434 w 3558"/>
                <a:gd name="TY30" fmla="*/ 2387 h 3582"/>
                <a:gd name="TX31" fmla="*/ 3483 w 3558"/>
                <a:gd name="TY31" fmla="*/ 2216 h 3582"/>
                <a:gd name="TX32" fmla="*/ 3532 w 3558"/>
                <a:gd name="TY32" fmla="*/ 2070 h 3582"/>
                <a:gd name="TX33" fmla="*/ 3556 w 3558"/>
                <a:gd name="TY33" fmla="*/ 1875 h 3582"/>
                <a:gd name="TX34" fmla="*/ 3556 w 3558"/>
                <a:gd name="TY34" fmla="*/ 1705 h 3582"/>
                <a:gd name="TX35" fmla="*/ 3532 w 3558"/>
                <a:gd name="TY35" fmla="*/ 1534 h 3582"/>
                <a:gd name="TX36" fmla="*/ 3507 w 3558"/>
                <a:gd name="TY36" fmla="*/ 1364 h 3582"/>
                <a:gd name="TX37" fmla="*/ 3434 w 3558"/>
                <a:gd name="TY37" fmla="*/ 1194 h 3582"/>
                <a:gd name="TX38" fmla="*/ 3434 w 3558"/>
                <a:gd name="TY38" fmla="*/ 1194 h 3582"/>
                <a:gd name="TX39" fmla="*/ 3361 w 3558"/>
                <a:gd name="TY39" fmla="*/ 1023 h 3582"/>
                <a:gd name="TX40" fmla="*/ 3288 w 3558"/>
                <a:gd name="TY40" fmla="*/ 853 h 3582"/>
                <a:gd name="TX41" fmla="*/ 3191 w 3558"/>
                <a:gd name="TY41" fmla="*/ 706 h 3582"/>
                <a:gd name="TX42" fmla="*/ 3069 w 3558"/>
                <a:gd name="TY42" fmla="*/ 585 h 3582"/>
                <a:gd name="TX43" fmla="*/ 2947 w 3558"/>
                <a:gd name="TY43" fmla="*/ 463 h 3582"/>
                <a:gd name="TX44" fmla="*/ 2825 w 3558"/>
                <a:gd name="TY44" fmla="*/ 341 h 3582"/>
                <a:gd name="TX45" fmla="*/ 2679 w 3558"/>
                <a:gd name="TY45" fmla="*/ 268 h 3582"/>
                <a:gd name="TX46" fmla="*/ 2533 w 3558"/>
                <a:gd name="TY46" fmla="*/ 171 h 3582"/>
                <a:gd name="TX47" fmla="*/ 2363 w 3558"/>
                <a:gd name="TY47" fmla="*/ 122 h 3582"/>
                <a:gd name="TX48" fmla="*/ 2192 w 3558"/>
                <a:gd name="TY48" fmla="*/ 73 h 3582"/>
                <a:gd name="TX49" fmla="*/ 2022 w 3558"/>
                <a:gd name="TY49" fmla="*/ 24 h 3582"/>
                <a:gd name="TX50" fmla="*/ 1851 w 3558"/>
                <a:gd name="TY50" fmla="*/ 24 h 3582"/>
                <a:gd name="TX51" fmla="*/ 1681 w 3558"/>
                <a:gd name="TY51" fmla="*/ 0 h 3582"/>
                <a:gd name="TX52" fmla="*/ 1510 w 3558"/>
                <a:gd name="TY52" fmla="*/ 24 h 3582"/>
                <a:gd name="TX53" fmla="*/ 1340 w 3558"/>
                <a:gd name="TY53" fmla="*/ 73 h 3582"/>
                <a:gd name="TX54" fmla="*/ 1169 w 3558"/>
                <a:gd name="TY54" fmla="*/ 122 h 3582"/>
                <a:gd name="TX55" fmla="*/ 1169 w 3558"/>
                <a:gd name="TY55" fmla="*/ 122 h 3582"/>
                <a:gd name="TX56" fmla="*/ 974 w 3558"/>
                <a:gd name="TY56" fmla="*/ 195 h 3582"/>
                <a:gd name="TX57" fmla="*/ 804 w 3558"/>
                <a:gd name="TY57" fmla="*/ 292 h 3582"/>
                <a:gd name="TX58" fmla="*/ 658 w 3558"/>
                <a:gd name="TY58" fmla="*/ 390 h 3582"/>
                <a:gd name="TX59" fmla="*/ 512 w 3558"/>
                <a:gd name="TY59" fmla="*/ 512 h 3582"/>
                <a:gd name="TX60" fmla="*/ 390 w 3558"/>
                <a:gd name="TY60" fmla="*/ 658 h 3582"/>
                <a:gd name="TX61" fmla="*/ 293 w 3558"/>
                <a:gd name="TY61" fmla="*/ 804 h 3582"/>
                <a:gd name="TX62" fmla="*/ 195 w 3558"/>
                <a:gd name="TY62" fmla="*/ 950 h 3582"/>
                <a:gd name="TX63" fmla="*/ 122 w 3558"/>
                <a:gd name="TY63" fmla="*/ 112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</a:cxnLst>
              <a:rect l="l" t="t" r="r" b="b"/>
              <a:pathLst>
                <a:path w="3558" h="3582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3" name="도형 12"/>
            <p:cNvSpPr>
              <a:spLocks/>
            </p:cNvSpPr>
            <p:nvPr/>
          </p:nvSpPr>
          <p:spPr>
            <a:xfrm>
              <a:off x="951865" y="459105"/>
              <a:ext cx="142875" cy="145415"/>
            </a:xfrm>
            <a:custGeom>
              <a:avLst/>
              <a:gdLst>
                <a:gd name="TX0" fmla="*/ 0 w 7552"/>
                <a:gd name="TY0" fmla="*/ 3776 h 7577"/>
                <a:gd name="TX1" fmla="*/ 0 w 7552"/>
                <a:gd name="TY1" fmla="*/ 3776 h 7577"/>
                <a:gd name="TX2" fmla="*/ 25 w 7552"/>
                <a:gd name="TY2" fmla="*/ 3410 h 7577"/>
                <a:gd name="TX3" fmla="*/ 73 w 7552"/>
                <a:gd name="TY3" fmla="*/ 3021 h 7577"/>
                <a:gd name="TX4" fmla="*/ 171 w 7552"/>
                <a:gd name="TY4" fmla="*/ 2655 h 7577"/>
                <a:gd name="TX5" fmla="*/ 293 w 7552"/>
                <a:gd name="TY5" fmla="*/ 2314 h 7577"/>
                <a:gd name="TX6" fmla="*/ 463 w 7552"/>
                <a:gd name="TY6" fmla="*/ 1973 h 7577"/>
                <a:gd name="TX7" fmla="*/ 658 w 7552"/>
                <a:gd name="TY7" fmla="*/ 1681 h 7577"/>
                <a:gd name="TX8" fmla="*/ 877 w 7552"/>
                <a:gd name="TY8" fmla="*/ 1389 h 7577"/>
                <a:gd name="TX9" fmla="*/ 1121 w 7552"/>
                <a:gd name="TY9" fmla="*/ 1121 h 7577"/>
                <a:gd name="TX10" fmla="*/ 1389 w 7552"/>
                <a:gd name="TY10" fmla="*/ 877 h 7577"/>
                <a:gd name="TX11" fmla="*/ 1656 w 7552"/>
                <a:gd name="TY11" fmla="*/ 658 h 7577"/>
                <a:gd name="TX12" fmla="*/ 1973 w 7552"/>
                <a:gd name="TY12" fmla="*/ 463 h 7577"/>
                <a:gd name="TX13" fmla="*/ 2314 w 7552"/>
                <a:gd name="TY13" fmla="*/ 293 h 7577"/>
                <a:gd name="TX14" fmla="*/ 2655 w 7552"/>
                <a:gd name="TY14" fmla="*/ 171 h 7577"/>
                <a:gd name="TX15" fmla="*/ 3020 w 7552"/>
                <a:gd name="TY15" fmla="*/ 74 h 7577"/>
                <a:gd name="TX16" fmla="*/ 3386 w 7552"/>
                <a:gd name="TY16" fmla="*/ 25 h 7577"/>
                <a:gd name="TX17" fmla="*/ 3775 w 7552"/>
                <a:gd name="TY17" fmla="*/ 1 h 7577"/>
                <a:gd name="TX18" fmla="*/ 3775 w 7552"/>
                <a:gd name="TY18" fmla="*/ 1 h 7577"/>
                <a:gd name="TX19" fmla="*/ 4165 w 7552"/>
                <a:gd name="TY19" fmla="*/ 25 h 7577"/>
                <a:gd name="TX20" fmla="*/ 4555 w 7552"/>
                <a:gd name="TY20" fmla="*/ 74 h 7577"/>
                <a:gd name="TX21" fmla="*/ 4896 w 7552"/>
                <a:gd name="TY21" fmla="*/ 171 h 7577"/>
                <a:gd name="TX22" fmla="*/ 5261 w 7552"/>
                <a:gd name="TY22" fmla="*/ 293 h 7577"/>
                <a:gd name="TX23" fmla="*/ 5578 w 7552"/>
                <a:gd name="TY23" fmla="*/ 463 h 7577"/>
                <a:gd name="TX24" fmla="*/ 5894 w 7552"/>
                <a:gd name="TY24" fmla="*/ 658 h 7577"/>
                <a:gd name="TX25" fmla="*/ 6186 w 7552"/>
                <a:gd name="TY25" fmla="*/ 877 h 7577"/>
                <a:gd name="TX26" fmla="*/ 6454 w 7552"/>
                <a:gd name="TY26" fmla="*/ 1121 h 7577"/>
                <a:gd name="TX27" fmla="*/ 6698 w 7552"/>
                <a:gd name="TY27" fmla="*/ 1389 h 7577"/>
                <a:gd name="TX28" fmla="*/ 6917 w 7552"/>
                <a:gd name="TY28" fmla="*/ 1681 h 7577"/>
                <a:gd name="TX29" fmla="*/ 7112 w 7552"/>
                <a:gd name="TY29" fmla="*/ 1973 h 7577"/>
                <a:gd name="TX30" fmla="*/ 7258 w 7552"/>
                <a:gd name="TY30" fmla="*/ 2314 h 7577"/>
                <a:gd name="TX31" fmla="*/ 7404 w 7552"/>
                <a:gd name="TY31" fmla="*/ 2655 h 7577"/>
                <a:gd name="TX32" fmla="*/ 7477 w 7552"/>
                <a:gd name="TY32" fmla="*/ 3021 h 7577"/>
                <a:gd name="TX33" fmla="*/ 7550 w 7552"/>
                <a:gd name="TY33" fmla="*/ 3410 h 7577"/>
                <a:gd name="TX34" fmla="*/ 7550 w 7552"/>
                <a:gd name="TY34" fmla="*/ 3776 h 7577"/>
                <a:gd name="TX35" fmla="*/ 7550 w 7552"/>
                <a:gd name="TY35" fmla="*/ 3776 h 7577"/>
                <a:gd name="TX36" fmla="*/ 7550 w 7552"/>
                <a:gd name="TY36" fmla="*/ 4165 h 7577"/>
                <a:gd name="TX37" fmla="*/ 7477 w 7552"/>
                <a:gd name="TY37" fmla="*/ 4555 h 7577"/>
                <a:gd name="TX38" fmla="*/ 7404 w 7552"/>
                <a:gd name="TY38" fmla="*/ 4920 h 7577"/>
                <a:gd name="TX39" fmla="*/ 7258 w 7552"/>
                <a:gd name="TY39" fmla="*/ 5261 h 7577"/>
                <a:gd name="TX40" fmla="*/ 7112 w 7552"/>
                <a:gd name="TY40" fmla="*/ 5578 h 7577"/>
                <a:gd name="TX41" fmla="*/ 6917 w 7552"/>
                <a:gd name="TY41" fmla="*/ 5895 h 7577"/>
                <a:gd name="TX42" fmla="*/ 6698 w 7552"/>
                <a:gd name="TY42" fmla="*/ 6187 h 7577"/>
                <a:gd name="TX43" fmla="*/ 6454 w 7552"/>
                <a:gd name="TY43" fmla="*/ 6455 h 7577"/>
                <a:gd name="TX44" fmla="*/ 6186 w 7552"/>
                <a:gd name="TY44" fmla="*/ 6698 h 7577"/>
                <a:gd name="TX45" fmla="*/ 5894 w 7552"/>
                <a:gd name="TY45" fmla="*/ 6917 h 7577"/>
                <a:gd name="TX46" fmla="*/ 5578 w 7552"/>
                <a:gd name="TY46" fmla="*/ 7112 h 7577"/>
                <a:gd name="TX47" fmla="*/ 5261 w 7552"/>
                <a:gd name="TY47" fmla="*/ 7258 h 7577"/>
                <a:gd name="TX48" fmla="*/ 4896 w 7552"/>
                <a:gd name="TY48" fmla="*/ 7405 h 7577"/>
                <a:gd name="TX49" fmla="*/ 4555 w 7552"/>
                <a:gd name="TY49" fmla="*/ 7478 h 7577"/>
                <a:gd name="TX50" fmla="*/ 4165 w 7552"/>
                <a:gd name="TY50" fmla="*/ 7551 h 7577"/>
                <a:gd name="TX51" fmla="*/ 3775 w 7552"/>
                <a:gd name="TY51" fmla="*/ 7575 h 7577"/>
                <a:gd name="TX52" fmla="*/ 3775 w 7552"/>
                <a:gd name="TY52" fmla="*/ 7575 h 7577"/>
                <a:gd name="TX53" fmla="*/ 3386 w 7552"/>
                <a:gd name="TY53" fmla="*/ 7551 h 7577"/>
                <a:gd name="TX54" fmla="*/ 3020 w 7552"/>
                <a:gd name="TY54" fmla="*/ 7478 h 7577"/>
                <a:gd name="TX55" fmla="*/ 2655 w 7552"/>
                <a:gd name="TY55" fmla="*/ 7405 h 7577"/>
                <a:gd name="TX56" fmla="*/ 2314 w 7552"/>
                <a:gd name="TY56" fmla="*/ 7258 h 7577"/>
                <a:gd name="TX57" fmla="*/ 1973 w 7552"/>
                <a:gd name="TY57" fmla="*/ 7112 h 7577"/>
                <a:gd name="TX58" fmla="*/ 1656 w 7552"/>
                <a:gd name="TY58" fmla="*/ 6917 h 7577"/>
                <a:gd name="TX59" fmla="*/ 1389 w 7552"/>
                <a:gd name="TY59" fmla="*/ 6698 h 7577"/>
                <a:gd name="TX60" fmla="*/ 1121 w 7552"/>
                <a:gd name="TY60" fmla="*/ 6455 h 7577"/>
                <a:gd name="TX61" fmla="*/ 877 w 7552"/>
                <a:gd name="TY61" fmla="*/ 6187 h 7577"/>
                <a:gd name="TX62" fmla="*/ 658 w 7552"/>
                <a:gd name="TY62" fmla="*/ 5895 h 7577"/>
                <a:gd name="TX63" fmla="*/ 463 w 7552"/>
                <a:gd name="TY63" fmla="*/ 5578 h 7577"/>
                <a:gd name="TX64" fmla="*/ 293 w 7552"/>
                <a:gd name="TY64" fmla="*/ 5261 h 7577"/>
                <a:gd name="TX65" fmla="*/ 171 w 7552"/>
                <a:gd name="TY65" fmla="*/ 4920 h 7577"/>
                <a:gd name="TX66" fmla="*/ 73 w 7552"/>
                <a:gd name="TY66" fmla="*/ 4555 h 7577"/>
                <a:gd name="TX67" fmla="*/ 25 w 7552"/>
                <a:gd name="TY67" fmla="*/ 4165 h 7577"/>
                <a:gd name="TX68" fmla="*/ 0 w 7552"/>
                <a:gd name="TY68" fmla="*/ 3776 h 7577"/>
                <a:gd name="TX69" fmla="*/ 0 w 7552"/>
                <a:gd name="TY69" fmla="*/ 3776 h 757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</a:cxnLst>
              <a:rect l="l" t="t" r="r" b="b"/>
              <a:pathLst>
                <a:path w="7552" h="7577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4" name="도형 13"/>
            <p:cNvSpPr>
              <a:spLocks/>
            </p:cNvSpPr>
            <p:nvPr/>
          </p:nvSpPr>
          <p:spPr>
            <a:xfrm>
              <a:off x="918210" y="393700"/>
              <a:ext cx="62230" cy="81280"/>
            </a:xfrm>
            <a:custGeom>
              <a:avLst/>
              <a:gdLst>
                <a:gd name="TX0" fmla="*/ 0 w 3265"/>
                <a:gd name="TY0" fmla="*/ 1 h 4240"/>
                <a:gd name="TX1" fmla="*/ 3264 w 3265"/>
                <a:gd name="TY1" fmla="*/ 4238 h 424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3265" h="424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5" name="도형 14"/>
            <p:cNvSpPr>
              <a:spLocks/>
            </p:cNvSpPr>
            <p:nvPr/>
          </p:nvSpPr>
          <p:spPr>
            <a:xfrm>
              <a:off x="1069340" y="374015"/>
              <a:ext cx="87630" cy="102870"/>
            </a:xfrm>
            <a:custGeom>
              <a:avLst/>
              <a:gdLst>
                <a:gd name="TX0" fmla="*/ 0 w 4605"/>
                <a:gd name="TY0" fmla="*/ 5359 h 5360"/>
                <a:gd name="TX1" fmla="*/ 4603 w 4605"/>
                <a:gd name="TY1" fmla="*/ 1 h 53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4605" h="536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6" name="도형 15"/>
            <p:cNvSpPr>
              <a:spLocks/>
            </p:cNvSpPr>
            <p:nvPr/>
          </p:nvSpPr>
          <p:spPr>
            <a:xfrm>
              <a:off x="1094105" y="540385"/>
              <a:ext cx="96520" cy="13335"/>
            </a:xfrm>
            <a:custGeom>
              <a:avLst/>
              <a:gdLst>
                <a:gd name="TX0" fmla="*/ 5090 w 5092"/>
                <a:gd name="TY0" fmla="*/ 658 h 660"/>
                <a:gd name="TX1" fmla="*/ 0 w 5092"/>
                <a:gd name="TY1" fmla="*/ 1 h 6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092" h="66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7" name="도형 16"/>
            <p:cNvSpPr>
              <a:spLocks/>
            </p:cNvSpPr>
            <p:nvPr/>
          </p:nvSpPr>
          <p:spPr>
            <a:xfrm>
              <a:off x="1016634" y="603250"/>
              <a:ext cx="4445" cy="97155"/>
            </a:xfrm>
            <a:custGeom>
              <a:avLst/>
              <a:gdLst>
                <a:gd name="TX0" fmla="*/ 0 w 197"/>
                <a:gd name="TY0" fmla="*/ 5067 h 5068"/>
                <a:gd name="TX1" fmla="*/ 195 w 197"/>
                <a:gd name="TY1" fmla="*/ 1 h 506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197" h="5068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8" name="도형 17"/>
            <p:cNvSpPr>
              <a:spLocks/>
            </p:cNvSpPr>
            <p:nvPr/>
          </p:nvSpPr>
          <p:spPr>
            <a:xfrm>
              <a:off x="850900" y="559435"/>
              <a:ext cx="107315" cy="45085"/>
            </a:xfrm>
            <a:custGeom>
              <a:avLst/>
              <a:gdLst>
                <a:gd name="TX0" fmla="*/ 0 w 5652"/>
                <a:gd name="TY0" fmla="*/ 2339 h 2341"/>
                <a:gd name="TX1" fmla="*/ 5651 w 5652"/>
                <a:gd name="TY1" fmla="*/ 1 h 234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652" h="234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텍스트 개체 틀 29"/>
          <p:cNvSpPr txBox="1">
            <a:spLocks noGrp="1"/>
          </p:cNvSpPr>
          <p:nvPr>
            <p:ph type="body"/>
          </p:nvPr>
        </p:nvSpPr>
        <p:spPr>
          <a:xfrm>
            <a:off x="1381125" y="1618615"/>
            <a:ext cx="3425825" cy="32315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1" name="텍스트 개체 틀 30"/>
          <p:cNvSpPr txBox="1">
            <a:spLocks noGrp="1"/>
          </p:cNvSpPr>
          <p:nvPr>
            <p:ph type="body"/>
          </p:nvPr>
        </p:nvSpPr>
        <p:spPr>
          <a:xfrm>
            <a:off x="5012690" y="1618615"/>
            <a:ext cx="3425825" cy="32315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cxnSp>
        <p:nvCxnSpPr>
          <p:cNvPr id="8" name="도형 7"/>
          <p:cNvCxnSpPr/>
          <p:nvPr/>
        </p:nvCxnSpPr>
        <p:spPr>
          <a:xfrm>
            <a:off x="0" y="542925"/>
            <a:ext cx="1376680" cy="635"/>
          </a:xfrm>
          <a:prstGeom prst="straightConnector1">
            <a:avLst/>
          </a:prstGeom>
          <a:noFill/>
          <a:ln w="9525" cap="flat" cmpd="sng">
            <a:solidFill>
              <a:srgbClr val="CCCCCC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>
            <a:off x="817245" y="339725"/>
            <a:ext cx="406400" cy="406400"/>
          </a:xfrm>
          <a:prstGeom prst="ellipse">
            <a:avLst/>
          </a:prstGeom>
          <a:solidFill>
            <a:srgbClr val="FFCD00"/>
          </a:solidFill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latin typeface="Arial" charset="0"/>
              <a:ea typeface="Arial" charset="0"/>
            </a:endParaRPr>
          </a:p>
        </p:txBody>
      </p:sp>
      <p:cxnSp>
        <p:nvCxnSpPr>
          <p:cNvPr id="10" name="도형 9"/>
          <p:cNvCxnSpPr/>
          <p:nvPr/>
        </p:nvCxnSpPr>
        <p:spPr>
          <a:xfrm>
            <a:off x="5265420" y="542925"/>
            <a:ext cx="3879215" cy="635"/>
          </a:xfrm>
          <a:prstGeom prst="straightConnector1">
            <a:avLst/>
          </a:prstGeom>
          <a:noFill/>
          <a:ln w="9525" cap="flat" cmpd="sng">
            <a:solidFill>
              <a:srgbClr val="CCCCCC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817245" y="339725"/>
            <a:ext cx="406400" cy="394970"/>
            <a:chOff x="817245" y="339725"/>
            <a:chExt cx="406400" cy="394970"/>
          </a:xfrm>
        </p:grpSpPr>
        <p:sp>
          <p:nvSpPr>
            <p:cNvPr id="14" name="도형 13"/>
            <p:cNvSpPr>
              <a:spLocks/>
            </p:cNvSpPr>
            <p:nvPr/>
          </p:nvSpPr>
          <p:spPr>
            <a:xfrm>
              <a:off x="1122045" y="339725"/>
              <a:ext cx="67945" cy="69215"/>
            </a:xfrm>
            <a:custGeom>
              <a:avLst/>
              <a:gdLst>
                <a:gd name="TX0" fmla="*/ 1023 w 3582"/>
                <a:gd name="TY0" fmla="*/ 3410 h 3582"/>
                <a:gd name="TX1" fmla="*/ 1023 w 3582"/>
                <a:gd name="TY1" fmla="*/ 3410 h 3582"/>
                <a:gd name="TX2" fmla="*/ 1193 w 3582"/>
                <a:gd name="TY2" fmla="*/ 3483 h 3582"/>
                <a:gd name="TX3" fmla="*/ 1388 w 3582"/>
                <a:gd name="TY3" fmla="*/ 3532 h 3582"/>
                <a:gd name="TX4" fmla="*/ 1583 w 3582"/>
                <a:gd name="TY4" fmla="*/ 3556 h 3582"/>
                <a:gd name="TX5" fmla="*/ 1778 w 3582"/>
                <a:gd name="TY5" fmla="*/ 3581 h 3582"/>
                <a:gd name="TX6" fmla="*/ 1778 w 3582"/>
                <a:gd name="TY6" fmla="*/ 3581 h 3582"/>
                <a:gd name="TX7" fmla="*/ 1973 w 3582"/>
                <a:gd name="TY7" fmla="*/ 3556 h 3582"/>
                <a:gd name="TX8" fmla="*/ 2143 w 3582"/>
                <a:gd name="TY8" fmla="*/ 3532 h 3582"/>
                <a:gd name="TX9" fmla="*/ 2314 w 3582"/>
                <a:gd name="TY9" fmla="*/ 3508 h 3582"/>
                <a:gd name="TX10" fmla="*/ 2484 w 3582"/>
                <a:gd name="TY10" fmla="*/ 3435 h 3582"/>
                <a:gd name="TX11" fmla="*/ 2630 w 3582"/>
                <a:gd name="TY11" fmla="*/ 3361 h 3582"/>
                <a:gd name="TX12" fmla="*/ 2776 w 3582"/>
                <a:gd name="TY12" fmla="*/ 3264 h 3582"/>
                <a:gd name="TX13" fmla="*/ 2923 w 3582"/>
                <a:gd name="TY13" fmla="*/ 3167 h 3582"/>
                <a:gd name="TX14" fmla="*/ 3044 w 3582"/>
                <a:gd name="TY14" fmla="*/ 3045 h 3582"/>
                <a:gd name="TX15" fmla="*/ 3166 w 3582"/>
                <a:gd name="TY15" fmla="*/ 2923 h 3582"/>
                <a:gd name="TX16" fmla="*/ 3264 w 3582"/>
                <a:gd name="TY16" fmla="*/ 2801 h 3582"/>
                <a:gd name="TX17" fmla="*/ 3361 w 3582"/>
                <a:gd name="TY17" fmla="*/ 2631 h 3582"/>
                <a:gd name="TX18" fmla="*/ 3434 w 3582"/>
                <a:gd name="TY18" fmla="*/ 2485 h 3582"/>
                <a:gd name="TX19" fmla="*/ 3483 w 3582"/>
                <a:gd name="TY19" fmla="*/ 2314 h 3582"/>
                <a:gd name="TX20" fmla="*/ 3531 w 3582"/>
                <a:gd name="TY20" fmla="*/ 2144 h 3582"/>
                <a:gd name="TX21" fmla="*/ 3556 w 3582"/>
                <a:gd name="TY21" fmla="*/ 1973 h 3582"/>
                <a:gd name="TX22" fmla="*/ 3580 w 3582"/>
                <a:gd name="TY22" fmla="*/ 1803 h 3582"/>
                <a:gd name="TX23" fmla="*/ 3580 w 3582"/>
                <a:gd name="TY23" fmla="*/ 1803 h 3582"/>
                <a:gd name="TX24" fmla="*/ 3556 w 3582"/>
                <a:gd name="TY24" fmla="*/ 1608 h 3582"/>
                <a:gd name="TX25" fmla="*/ 3531 w 3582"/>
                <a:gd name="TY25" fmla="*/ 1437 h 3582"/>
                <a:gd name="TX26" fmla="*/ 3483 w 3582"/>
                <a:gd name="TY26" fmla="*/ 1267 h 3582"/>
                <a:gd name="TX27" fmla="*/ 3434 w 3582"/>
                <a:gd name="TY27" fmla="*/ 1096 h 3582"/>
                <a:gd name="TX28" fmla="*/ 3361 w 3582"/>
                <a:gd name="TY28" fmla="*/ 950 h 3582"/>
                <a:gd name="TX29" fmla="*/ 3264 w 3582"/>
                <a:gd name="TY29" fmla="*/ 804 h 3582"/>
                <a:gd name="TX30" fmla="*/ 3166 w 3582"/>
                <a:gd name="TY30" fmla="*/ 658 h 3582"/>
                <a:gd name="TX31" fmla="*/ 3044 w 3582"/>
                <a:gd name="TY31" fmla="*/ 536 h 3582"/>
                <a:gd name="TX32" fmla="*/ 2923 w 3582"/>
                <a:gd name="TY32" fmla="*/ 414 h 3582"/>
                <a:gd name="TX33" fmla="*/ 2776 w 3582"/>
                <a:gd name="TY33" fmla="*/ 317 h 3582"/>
                <a:gd name="TX34" fmla="*/ 2630 w 3582"/>
                <a:gd name="TY34" fmla="*/ 220 h 3582"/>
                <a:gd name="TX35" fmla="*/ 2484 w 3582"/>
                <a:gd name="TY35" fmla="*/ 147 h 3582"/>
                <a:gd name="TX36" fmla="*/ 2314 w 3582"/>
                <a:gd name="TY36" fmla="*/ 98 h 3582"/>
                <a:gd name="TX37" fmla="*/ 2143 w 3582"/>
                <a:gd name="TY37" fmla="*/ 49 h 3582"/>
                <a:gd name="TX38" fmla="*/ 1973 w 3582"/>
                <a:gd name="TY38" fmla="*/ 25 h 3582"/>
                <a:gd name="TX39" fmla="*/ 1778 w 3582"/>
                <a:gd name="TY39" fmla="*/ 0 h 3582"/>
                <a:gd name="TX40" fmla="*/ 1778 w 3582"/>
                <a:gd name="TY40" fmla="*/ 0 h 3582"/>
                <a:gd name="TX41" fmla="*/ 1607 w 3582"/>
                <a:gd name="TY41" fmla="*/ 25 h 3582"/>
                <a:gd name="TX42" fmla="*/ 1437 w 3582"/>
                <a:gd name="TY42" fmla="*/ 49 h 3582"/>
                <a:gd name="TX43" fmla="*/ 1266 w 3582"/>
                <a:gd name="TY43" fmla="*/ 98 h 3582"/>
                <a:gd name="TX44" fmla="*/ 1096 w 3582"/>
                <a:gd name="TY44" fmla="*/ 147 h 3582"/>
                <a:gd name="TX45" fmla="*/ 925 w 3582"/>
                <a:gd name="TY45" fmla="*/ 220 h 3582"/>
                <a:gd name="TX46" fmla="*/ 779 w 3582"/>
                <a:gd name="TY46" fmla="*/ 317 h 3582"/>
                <a:gd name="TX47" fmla="*/ 658 w 3582"/>
                <a:gd name="TY47" fmla="*/ 414 h 3582"/>
                <a:gd name="TX48" fmla="*/ 536 w 3582"/>
                <a:gd name="TY48" fmla="*/ 536 h 3582"/>
                <a:gd name="TX49" fmla="*/ 414 w 3582"/>
                <a:gd name="TY49" fmla="*/ 658 h 3582"/>
                <a:gd name="TX50" fmla="*/ 317 w 3582"/>
                <a:gd name="TY50" fmla="*/ 804 h 3582"/>
                <a:gd name="TX51" fmla="*/ 219 w 3582"/>
                <a:gd name="TY51" fmla="*/ 950 h 3582"/>
                <a:gd name="TX52" fmla="*/ 146 w 3582"/>
                <a:gd name="TY52" fmla="*/ 1096 h 3582"/>
                <a:gd name="TX53" fmla="*/ 73 w 3582"/>
                <a:gd name="TY53" fmla="*/ 1267 h 3582"/>
                <a:gd name="TX54" fmla="*/ 49 w 3582"/>
                <a:gd name="TY54" fmla="*/ 1437 h 3582"/>
                <a:gd name="TX55" fmla="*/ 24 w 3582"/>
                <a:gd name="TY55" fmla="*/ 1608 h 3582"/>
                <a:gd name="TX56" fmla="*/ 0 w 3582"/>
                <a:gd name="TY56" fmla="*/ 1803 h 3582"/>
                <a:gd name="TX57" fmla="*/ 0 w 3582"/>
                <a:gd name="TY57" fmla="*/ 1803 h 3582"/>
                <a:gd name="TX58" fmla="*/ 24 w 3582"/>
                <a:gd name="TY58" fmla="*/ 2071 h 3582"/>
                <a:gd name="TX59" fmla="*/ 97 w 3582"/>
                <a:gd name="TY59" fmla="*/ 2339 h 3582"/>
                <a:gd name="TX60" fmla="*/ 195 w 3582"/>
                <a:gd name="TY60" fmla="*/ 2582 h 3582"/>
                <a:gd name="TX61" fmla="*/ 317 w 3582"/>
                <a:gd name="TY61" fmla="*/ 2801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5" name="도형 14"/>
            <p:cNvSpPr>
              <a:spLocks/>
            </p:cNvSpPr>
            <p:nvPr/>
          </p:nvSpPr>
          <p:spPr>
            <a:xfrm>
              <a:off x="885190" y="360045"/>
              <a:ext cx="67945" cy="68580"/>
            </a:xfrm>
            <a:custGeom>
              <a:avLst/>
              <a:gdLst>
                <a:gd name="TX0" fmla="*/ 3191 w 3558"/>
                <a:gd name="TY0" fmla="*/ 2850 h 3558"/>
                <a:gd name="TX1" fmla="*/ 3191 w 3558"/>
                <a:gd name="TY1" fmla="*/ 2850 h 3558"/>
                <a:gd name="TX2" fmla="*/ 3313 w 3558"/>
                <a:gd name="TY2" fmla="*/ 2680 h 3558"/>
                <a:gd name="TX3" fmla="*/ 3410 w 3558"/>
                <a:gd name="TY3" fmla="*/ 2509 h 3558"/>
                <a:gd name="TX4" fmla="*/ 3483 w 3558"/>
                <a:gd name="TY4" fmla="*/ 2314 h 3558"/>
                <a:gd name="TX5" fmla="*/ 3532 w 3558"/>
                <a:gd name="TY5" fmla="*/ 2095 h 3558"/>
                <a:gd name="TX6" fmla="*/ 3532 w 3558"/>
                <a:gd name="TY6" fmla="*/ 2095 h 3558"/>
                <a:gd name="TX7" fmla="*/ 3556 w 3558"/>
                <a:gd name="TY7" fmla="*/ 1925 h 3558"/>
                <a:gd name="TX8" fmla="*/ 3556 w 3558"/>
                <a:gd name="TY8" fmla="*/ 1730 h 3558"/>
                <a:gd name="TX9" fmla="*/ 3556 w 3558"/>
                <a:gd name="TY9" fmla="*/ 1559 h 3558"/>
                <a:gd name="TX10" fmla="*/ 3508 w 3558"/>
                <a:gd name="TY10" fmla="*/ 1389 h 3558"/>
                <a:gd name="TX11" fmla="*/ 3459 w 3558"/>
                <a:gd name="TY11" fmla="*/ 1218 h 3558"/>
                <a:gd name="TX12" fmla="*/ 3410 w 3558"/>
                <a:gd name="TY12" fmla="*/ 1072 h 3558"/>
                <a:gd name="TX13" fmla="*/ 3337 w 3558"/>
                <a:gd name="TY13" fmla="*/ 902 h 3558"/>
                <a:gd name="TX14" fmla="*/ 3240 w 3558"/>
                <a:gd name="TY14" fmla="*/ 756 h 3558"/>
                <a:gd name="TX15" fmla="*/ 3142 w 3558"/>
                <a:gd name="TY15" fmla="*/ 634 h 3558"/>
                <a:gd name="TX16" fmla="*/ 3021 w 3558"/>
                <a:gd name="TY16" fmla="*/ 512 h 3558"/>
                <a:gd name="TX17" fmla="*/ 2899 w 3558"/>
                <a:gd name="TY17" fmla="*/ 390 h 3558"/>
                <a:gd name="TX18" fmla="*/ 2753 w 3558"/>
                <a:gd name="TY18" fmla="*/ 293 h 3558"/>
                <a:gd name="TX19" fmla="*/ 2606 w 3558"/>
                <a:gd name="TY19" fmla="*/ 196 h 3558"/>
                <a:gd name="TX20" fmla="*/ 2436 w 3558"/>
                <a:gd name="TY20" fmla="*/ 122 h 3558"/>
                <a:gd name="TX21" fmla="*/ 2266 w 3558"/>
                <a:gd name="TY21" fmla="*/ 74 h 3558"/>
                <a:gd name="TX22" fmla="*/ 2095 w 3558"/>
                <a:gd name="TY22" fmla="*/ 25 h 3558"/>
                <a:gd name="TX23" fmla="*/ 2095 w 3558"/>
                <a:gd name="TY23" fmla="*/ 25 h 3558"/>
                <a:gd name="TX24" fmla="*/ 1925 w 3558"/>
                <a:gd name="TY24" fmla="*/ 1 h 3558"/>
                <a:gd name="TX25" fmla="*/ 1730 w 3558"/>
                <a:gd name="TY25" fmla="*/ 1 h 3558"/>
                <a:gd name="TX26" fmla="*/ 1559 w 3558"/>
                <a:gd name="TY26" fmla="*/ 1 h 3558"/>
                <a:gd name="TX27" fmla="*/ 1389 w 3558"/>
                <a:gd name="TY27" fmla="*/ 25 h 3558"/>
                <a:gd name="TX28" fmla="*/ 1218 w 3558"/>
                <a:gd name="TY28" fmla="*/ 74 h 3558"/>
                <a:gd name="TX29" fmla="*/ 1072 w 3558"/>
                <a:gd name="TY29" fmla="*/ 147 h 3558"/>
                <a:gd name="TX30" fmla="*/ 902 w 3558"/>
                <a:gd name="TY30" fmla="*/ 220 h 3558"/>
                <a:gd name="TX31" fmla="*/ 756 w 3558"/>
                <a:gd name="TY31" fmla="*/ 317 h 3558"/>
                <a:gd name="TX32" fmla="*/ 634 w 3558"/>
                <a:gd name="TY32" fmla="*/ 415 h 3558"/>
                <a:gd name="TX33" fmla="*/ 512 w 3558"/>
                <a:gd name="TY33" fmla="*/ 537 h 3558"/>
                <a:gd name="TX34" fmla="*/ 390 w 3558"/>
                <a:gd name="TY34" fmla="*/ 658 h 3558"/>
                <a:gd name="TX35" fmla="*/ 293 w 3558"/>
                <a:gd name="TY35" fmla="*/ 804 h 3558"/>
                <a:gd name="TX36" fmla="*/ 195 w 3558"/>
                <a:gd name="TY36" fmla="*/ 951 h 3558"/>
                <a:gd name="TX37" fmla="*/ 122 w 3558"/>
                <a:gd name="TY37" fmla="*/ 1097 h 3558"/>
                <a:gd name="TX38" fmla="*/ 74 w 3558"/>
                <a:gd name="TY38" fmla="*/ 1267 h 3558"/>
                <a:gd name="TX39" fmla="*/ 25 w 3558"/>
                <a:gd name="TY39" fmla="*/ 1462 h 3558"/>
                <a:gd name="TX40" fmla="*/ 25 w 3558"/>
                <a:gd name="TY40" fmla="*/ 1462 h 3558"/>
                <a:gd name="TX41" fmla="*/ 1 w 3558"/>
                <a:gd name="TY41" fmla="*/ 1633 h 3558"/>
                <a:gd name="TX42" fmla="*/ 1 w 3558"/>
                <a:gd name="TY42" fmla="*/ 1803 h 3558"/>
                <a:gd name="TX43" fmla="*/ 1 w 3558"/>
                <a:gd name="TY43" fmla="*/ 1998 h 3558"/>
                <a:gd name="TX44" fmla="*/ 25 w 3558"/>
                <a:gd name="TY44" fmla="*/ 2168 h 3558"/>
                <a:gd name="TX45" fmla="*/ 74 w 3558"/>
                <a:gd name="TY45" fmla="*/ 2339 h 3558"/>
                <a:gd name="TX46" fmla="*/ 147 w 3558"/>
                <a:gd name="TY46" fmla="*/ 2485 h 3558"/>
                <a:gd name="TX47" fmla="*/ 220 w 3558"/>
                <a:gd name="TY47" fmla="*/ 2655 h 3558"/>
                <a:gd name="TX48" fmla="*/ 317 w 3558"/>
                <a:gd name="TY48" fmla="*/ 2777 h 3558"/>
                <a:gd name="TX49" fmla="*/ 415 w 3558"/>
                <a:gd name="TY49" fmla="*/ 2923 h 3558"/>
                <a:gd name="TX50" fmla="*/ 536 w 3558"/>
                <a:gd name="TY50" fmla="*/ 3045 h 3558"/>
                <a:gd name="TX51" fmla="*/ 658 w 3558"/>
                <a:gd name="TY51" fmla="*/ 3167 h 3558"/>
                <a:gd name="TX52" fmla="*/ 804 w 3558"/>
                <a:gd name="TY52" fmla="*/ 3264 h 3558"/>
                <a:gd name="TX53" fmla="*/ 950 w 3558"/>
                <a:gd name="TY53" fmla="*/ 3362 h 3558"/>
                <a:gd name="TX54" fmla="*/ 1096 w 3558"/>
                <a:gd name="TY54" fmla="*/ 3435 h 3558"/>
                <a:gd name="TX55" fmla="*/ 1267 w 3558"/>
                <a:gd name="TY55" fmla="*/ 3483 h 3558"/>
                <a:gd name="TX56" fmla="*/ 1462 w 3558"/>
                <a:gd name="TY56" fmla="*/ 3532 h 3558"/>
                <a:gd name="TX57" fmla="*/ 1462 w 3558"/>
                <a:gd name="TY57" fmla="*/ 3532 h 3558"/>
                <a:gd name="TX58" fmla="*/ 1705 w 3558"/>
                <a:gd name="TY58" fmla="*/ 3557 h 3558"/>
                <a:gd name="TX59" fmla="*/ 1973 w 3558"/>
                <a:gd name="TY59" fmla="*/ 3557 h 3558"/>
                <a:gd name="TX60" fmla="*/ 2217 w 3558"/>
                <a:gd name="TY60" fmla="*/ 3508 h 3558"/>
                <a:gd name="TX61" fmla="*/ 2460 w 3558"/>
                <a:gd name="TY61" fmla="*/ 3435 h 355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58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6" name="도형 15"/>
            <p:cNvSpPr>
              <a:spLocks/>
            </p:cNvSpPr>
            <p:nvPr/>
          </p:nvSpPr>
          <p:spPr>
            <a:xfrm>
              <a:off x="817245" y="569595"/>
              <a:ext cx="67945" cy="69215"/>
            </a:xfrm>
            <a:custGeom>
              <a:avLst/>
              <a:gdLst>
                <a:gd name="TX0" fmla="*/ 3215 w 3582"/>
                <a:gd name="TY0" fmla="*/ 707 h 3582"/>
                <a:gd name="TX1" fmla="*/ 3215 w 3582"/>
                <a:gd name="TY1" fmla="*/ 707 h 3582"/>
                <a:gd name="TX2" fmla="*/ 3093 w 3582"/>
                <a:gd name="TY2" fmla="*/ 585 h 3582"/>
                <a:gd name="TX3" fmla="*/ 2972 w 3582"/>
                <a:gd name="TY3" fmla="*/ 464 h 3582"/>
                <a:gd name="TX4" fmla="*/ 2850 w 3582"/>
                <a:gd name="TY4" fmla="*/ 342 h 3582"/>
                <a:gd name="TX5" fmla="*/ 2679 w 3582"/>
                <a:gd name="TY5" fmla="*/ 244 h 3582"/>
                <a:gd name="TX6" fmla="*/ 2679 w 3582"/>
                <a:gd name="TY6" fmla="*/ 244 h 3582"/>
                <a:gd name="TX7" fmla="*/ 2533 w 3582"/>
                <a:gd name="TY7" fmla="*/ 171 h 3582"/>
                <a:gd name="TX8" fmla="*/ 2363 w 3582"/>
                <a:gd name="TY8" fmla="*/ 98 h 3582"/>
                <a:gd name="TX9" fmla="*/ 2192 w 3582"/>
                <a:gd name="TY9" fmla="*/ 50 h 3582"/>
                <a:gd name="TX10" fmla="*/ 2022 w 3582"/>
                <a:gd name="TY10" fmla="*/ 25 h 3582"/>
                <a:gd name="TX11" fmla="*/ 1851 w 3582"/>
                <a:gd name="TY11" fmla="*/ 1 h 3582"/>
                <a:gd name="TX12" fmla="*/ 1681 w 3582"/>
                <a:gd name="TY12" fmla="*/ 25 h 3582"/>
                <a:gd name="TX13" fmla="*/ 1510 w 3582"/>
                <a:gd name="TY13" fmla="*/ 25 h 3582"/>
                <a:gd name="TX14" fmla="*/ 1340 w 3582"/>
                <a:gd name="TY14" fmla="*/ 74 h 3582"/>
                <a:gd name="TX15" fmla="*/ 1169 w 3582"/>
                <a:gd name="TY15" fmla="*/ 123 h 3582"/>
                <a:gd name="TX16" fmla="*/ 1023 w 3582"/>
                <a:gd name="TY16" fmla="*/ 196 h 3582"/>
                <a:gd name="TX17" fmla="*/ 877 w 3582"/>
                <a:gd name="TY17" fmla="*/ 269 h 3582"/>
                <a:gd name="TX18" fmla="*/ 731 w 3582"/>
                <a:gd name="TY18" fmla="*/ 366 h 3582"/>
                <a:gd name="TX19" fmla="*/ 585 w 3582"/>
                <a:gd name="TY19" fmla="*/ 488 h 3582"/>
                <a:gd name="TX20" fmla="*/ 463 w 3582"/>
                <a:gd name="TY20" fmla="*/ 610 h 3582"/>
                <a:gd name="TX21" fmla="*/ 341 w 3582"/>
                <a:gd name="TY21" fmla="*/ 731 h 3582"/>
                <a:gd name="TX22" fmla="*/ 244 w 3582"/>
                <a:gd name="TY22" fmla="*/ 902 h 3582"/>
                <a:gd name="TX23" fmla="*/ 244 w 3582"/>
                <a:gd name="TY23" fmla="*/ 902 h 3582"/>
                <a:gd name="TX24" fmla="*/ 171 w 3582"/>
                <a:gd name="TY24" fmla="*/ 1048 h 3582"/>
                <a:gd name="TX25" fmla="*/ 98 w 3582"/>
                <a:gd name="TY25" fmla="*/ 1219 h 3582"/>
                <a:gd name="TX26" fmla="*/ 49 w 3582"/>
                <a:gd name="TY26" fmla="*/ 1389 h 3582"/>
                <a:gd name="TX27" fmla="*/ 25 w 3582"/>
                <a:gd name="TY27" fmla="*/ 1560 h 3582"/>
                <a:gd name="TX28" fmla="*/ 0 w 3582"/>
                <a:gd name="TY28" fmla="*/ 1730 h 3582"/>
                <a:gd name="TX29" fmla="*/ 0 w 3582"/>
                <a:gd name="TY29" fmla="*/ 1900 h 3582"/>
                <a:gd name="TX30" fmla="*/ 25 w 3582"/>
                <a:gd name="TY30" fmla="*/ 2071 h 3582"/>
                <a:gd name="TX31" fmla="*/ 73 w 3582"/>
                <a:gd name="TY31" fmla="*/ 2241 h 3582"/>
                <a:gd name="TX32" fmla="*/ 122 w 3582"/>
                <a:gd name="TY32" fmla="*/ 2412 h 3582"/>
                <a:gd name="TX33" fmla="*/ 195 w 3582"/>
                <a:gd name="TY33" fmla="*/ 2558 h 3582"/>
                <a:gd name="TX34" fmla="*/ 268 w 3582"/>
                <a:gd name="TY34" fmla="*/ 2729 h 3582"/>
                <a:gd name="TX35" fmla="*/ 366 w 3582"/>
                <a:gd name="TY35" fmla="*/ 2850 h 3582"/>
                <a:gd name="TX36" fmla="*/ 463 w 3582"/>
                <a:gd name="TY36" fmla="*/ 2996 h 3582"/>
                <a:gd name="TX37" fmla="*/ 609 w 3582"/>
                <a:gd name="TY37" fmla="*/ 3118 h 3582"/>
                <a:gd name="TX38" fmla="*/ 731 w 3582"/>
                <a:gd name="TY38" fmla="*/ 3240 h 3582"/>
                <a:gd name="TX39" fmla="*/ 901 w 3582"/>
                <a:gd name="TY39" fmla="*/ 3337 h 3582"/>
                <a:gd name="TX40" fmla="*/ 901 w 3582"/>
                <a:gd name="TY40" fmla="*/ 3337 h 3582"/>
                <a:gd name="TX41" fmla="*/ 1048 w 3582"/>
                <a:gd name="TY41" fmla="*/ 3410 h 3582"/>
                <a:gd name="TX42" fmla="*/ 1218 w 3582"/>
                <a:gd name="TY42" fmla="*/ 3484 h 3582"/>
                <a:gd name="TX43" fmla="*/ 1389 w 3582"/>
                <a:gd name="TY43" fmla="*/ 3532 h 3582"/>
                <a:gd name="TX44" fmla="*/ 1559 w 3582"/>
                <a:gd name="TY44" fmla="*/ 3557 h 3582"/>
                <a:gd name="TX45" fmla="*/ 1730 w 3582"/>
                <a:gd name="TY45" fmla="*/ 3581 h 3582"/>
                <a:gd name="TX46" fmla="*/ 1900 w 3582"/>
                <a:gd name="TY46" fmla="*/ 3581 h 3582"/>
                <a:gd name="TX47" fmla="*/ 2071 w 3582"/>
                <a:gd name="TY47" fmla="*/ 3557 h 3582"/>
                <a:gd name="TX48" fmla="*/ 2241 w 3582"/>
                <a:gd name="TY48" fmla="*/ 3508 h 3582"/>
                <a:gd name="TX49" fmla="*/ 2411 w 3582"/>
                <a:gd name="TY49" fmla="*/ 3459 h 3582"/>
                <a:gd name="TX50" fmla="*/ 2558 w 3582"/>
                <a:gd name="TY50" fmla="*/ 3410 h 3582"/>
                <a:gd name="TX51" fmla="*/ 2704 w 3582"/>
                <a:gd name="TY51" fmla="*/ 3313 h 3582"/>
                <a:gd name="TX52" fmla="*/ 2850 w 3582"/>
                <a:gd name="TY52" fmla="*/ 3216 h 3582"/>
                <a:gd name="TX53" fmla="*/ 2996 w 3582"/>
                <a:gd name="TY53" fmla="*/ 3118 h 3582"/>
                <a:gd name="TX54" fmla="*/ 3118 w 3582"/>
                <a:gd name="TY54" fmla="*/ 2996 h 3582"/>
                <a:gd name="TX55" fmla="*/ 3240 w 3582"/>
                <a:gd name="TY55" fmla="*/ 2850 h 3582"/>
                <a:gd name="TX56" fmla="*/ 3337 w 3582"/>
                <a:gd name="TY56" fmla="*/ 2704 h 3582"/>
                <a:gd name="TX57" fmla="*/ 3337 w 3582"/>
                <a:gd name="TY57" fmla="*/ 2704 h 3582"/>
                <a:gd name="TX58" fmla="*/ 3459 w 3582"/>
                <a:gd name="TY58" fmla="*/ 2412 h 3582"/>
                <a:gd name="TX59" fmla="*/ 3532 w 3582"/>
                <a:gd name="TY59" fmla="*/ 2144 h 3582"/>
                <a:gd name="TX60" fmla="*/ 3581 w 3582"/>
                <a:gd name="TY60" fmla="*/ 1852 h 3582"/>
                <a:gd name="TX61" fmla="*/ 3556 w 3582"/>
                <a:gd name="TY61" fmla="*/ 156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7" name="도형 16"/>
            <p:cNvSpPr>
              <a:spLocks/>
            </p:cNvSpPr>
            <p:nvPr/>
          </p:nvSpPr>
          <p:spPr>
            <a:xfrm>
              <a:off x="982980" y="666750"/>
              <a:ext cx="67945" cy="67945"/>
            </a:xfrm>
            <a:custGeom>
              <a:avLst/>
              <a:gdLst>
                <a:gd name="TX0" fmla="*/ 1389 w 3558"/>
                <a:gd name="TY0" fmla="*/ 1 h 3534"/>
                <a:gd name="TX1" fmla="*/ 1389 w 3558"/>
                <a:gd name="TY1" fmla="*/ 1 h 3534"/>
                <a:gd name="TX2" fmla="*/ 1194 w 3558"/>
                <a:gd name="TY2" fmla="*/ 50 h 3534"/>
                <a:gd name="TX3" fmla="*/ 999 w 3558"/>
                <a:gd name="TY3" fmla="*/ 147 h 3534"/>
                <a:gd name="TX4" fmla="*/ 804 w 3558"/>
                <a:gd name="TY4" fmla="*/ 245 h 3534"/>
                <a:gd name="TX5" fmla="*/ 634 w 3558"/>
                <a:gd name="TY5" fmla="*/ 366 h 3534"/>
                <a:gd name="TX6" fmla="*/ 634 w 3558"/>
                <a:gd name="TY6" fmla="*/ 366 h 3534"/>
                <a:gd name="TX7" fmla="*/ 488 w 3558"/>
                <a:gd name="TY7" fmla="*/ 488 h 3534"/>
                <a:gd name="TX8" fmla="*/ 390 w 3558"/>
                <a:gd name="TY8" fmla="*/ 634 h 3534"/>
                <a:gd name="TX9" fmla="*/ 268 w 3558"/>
                <a:gd name="TY9" fmla="*/ 780 h 3534"/>
                <a:gd name="TX10" fmla="*/ 195 w 3558"/>
                <a:gd name="TY10" fmla="*/ 926 h 3534"/>
                <a:gd name="TX11" fmla="*/ 122 w 3558"/>
                <a:gd name="TY11" fmla="*/ 1073 h 3534"/>
                <a:gd name="TX12" fmla="*/ 74 w 3558"/>
                <a:gd name="TY12" fmla="*/ 1243 h 3534"/>
                <a:gd name="TX13" fmla="*/ 25 w 3558"/>
                <a:gd name="TY13" fmla="*/ 1414 h 3534"/>
                <a:gd name="TX14" fmla="*/ 0 w 3558"/>
                <a:gd name="TY14" fmla="*/ 1584 h 3534"/>
                <a:gd name="TX15" fmla="*/ 0 w 3558"/>
                <a:gd name="TY15" fmla="*/ 1755 h 3534"/>
                <a:gd name="TX16" fmla="*/ 0 w 3558"/>
                <a:gd name="TY16" fmla="*/ 1925 h 3534"/>
                <a:gd name="TX17" fmla="*/ 25 w 3558"/>
                <a:gd name="TY17" fmla="*/ 2096 h 3534"/>
                <a:gd name="TX18" fmla="*/ 74 w 3558"/>
                <a:gd name="TY18" fmla="*/ 2266 h 3534"/>
                <a:gd name="TX19" fmla="*/ 122 w 3558"/>
                <a:gd name="TY19" fmla="*/ 2412 h 3534"/>
                <a:gd name="TX20" fmla="*/ 195 w 3558"/>
                <a:gd name="TY20" fmla="*/ 2583 h 3534"/>
                <a:gd name="TX21" fmla="*/ 293 w 3558"/>
                <a:gd name="TY21" fmla="*/ 2729 h 3534"/>
                <a:gd name="TX22" fmla="*/ 415 w 3558"/>
                <a:gd name="TY22" fmla="*/ 2875 h 3534"/>
                <a:gd name="TX23" fmla="*/ 415 w 3558"/>
                <a:gd name="TY23" fmla="*/ 2875 h 3534"/>
                <a:gd name="TX24" fmla="*/ 536 w 3558"/>
                <a:gd name="TY24" fmla="*/ 3021 h 3534"/>
                <a:gd name="TX25" fmla="*/ 658 w 3558"/>
                <a:gd name="TY25" fmla="*/ 3143 h 3534"/>
                <a:gd name="TX26" fmla="*/ 804 w 3558"/>
                <a:gd name="TY26" fmla="*/ 3240 h 3534"/>
                <a:gd name="TX27" fmla="*/ 950 w 3558"/>
                <a:gd name="TY27" fmla="*/ 3313 h 3534"/>
                <a:gd name="TX28" fmla="*/ 1121 w 3558"/>
                <a:gd name="TY28" fmla="*/ 3386 h 3534"/>
                <a:gd name="TX29" fmla="*/ 1267 w 3558"/>
                <a:gd name="TY29" fmla="*/ 3459 h 3534"/>
                <a:gd name="TX30" fmla="*/ 1437 w 3558"/>
                <a:gd name="TY30" fmla="*/ 3484 h 3534"/>
                <a:gd name="TX31" fmla="*/ 1608 w 3558"/>
                <a:gd name="TY31" fmla="*/ 3508 h 3534"/>
                <a:gd name="TX32" fmla="*/ 1778 w 3558"/>
                <a:gd name="TY32" fmla="*/ 3532 h 3534"/>
                <a:gd name="TX33" fmla="*/ 1949 w 3558"/>
                <a:gd name="TY33" fmla="*/ 3508 h 3534"/>
                <a:gd name="TX34" fmla="*/ 2119 w 3558"/>
                <a:gd name="TY34" fmla="*/ 3484 h 3534"/>
                <a:gd name="TX35" fmla="*/ 2290 w 3558"/>
                <a:gd name="TY35" fmla="*/ 3435 h 3534"/>
                <a:gd name="TX36" fmla="*/ 2460 w 3558"/>
                <a:gd name="TY36" fmla="*/ 3386 h 3534"/>
                <a:gd name="TX37" fmla="*/ 2606 w 3558"/>
                <a:gd name="TY37" fmla="*/ 3313 h 3534"/>
                <a:gd name="TX38" fmla="*/ 2777 w 3558"/>
                <a:gd name="TY38" fmla="*/ 3216 h 3534"/>
                <a:gd name="TX39" fmla="*/ 2923 w 3558"/>
                <a:gd name="TY39" fmla="*/ 3118 h 3534"/>
                <a:gd name="TX40" fmla="*/ 2923 w 3558"/>
                <a:gd name="TY40" fmla="*/ 3118 h 3534"/>
                <a:gd name="TX41" fmla="*/ 3045 w 3558"/>
                <a:gd name="TY41" fmla="*/ 2997 h 3534"/>
                <a:gd name="TX42" fmla="*/ 3167 w 3558"/>
                <a:gd name="TY42" fmla="*/ 2851 h 3534"/>
                <a:gd name="TX43" fmla="*/ 3264 w 3558"/>
                <a:gd name="TY43" fmla="*/ 2704 h 3534"/>
                <a:gd name="TX44" fmla="*/ 3361 w 3558"/>
                <a:gd name="TY44" fmla="*/ 2558 h 3534"/>
                <a:gd name="TX45" fmla="*/ 3435 w 3558"/>
                <a:gd name="TY45" fmla="*/ 2412 h 3534"/>
                <a:gd name="TX46" fmla="*/ 3483 w 3558"/>
                <a:gd name="TY46" fmla="*/ 2242 h 3534"/>
                <a:gd name="TX47" fmla="*/ 3532 w 3558"/>
                <a:gd name="TY47" fmla="*/ 2071 h 3534"/>
                <a:gd name="TX48" fmla="*/ 3556 w 3558"/>
                <a:gd name="TY48" fmla="*/ 1901 h 3534"/>
                <a:gd name="TX49" fmla="*/ 3556 w 3558"/>
                <a:gd name="TY49" fmla="*/ 1730 h 3534"/>
                <a:gd name="TX50" fmla="*/ 3556 w 3558"/>
                <a:gd name="TY50" fmla="*/ 1560 h 3534"/>
                <a:gd name="TX51" fmla="*/ 3532 w 3558"/>
                <a:gd name="TY51" fmla="*/ 1389 h 3534"/>
                <a:gd name="TX52" fmla="*/ 3483 w 3558"/>
                <a:gd name="TY52" fmla="*/ 1219 h 3534"/>
                <a:gd name="TX53" fmla="*/ 3410 w 3558"/>
                <a:gd name="TY53" fmla="*/ 1048 h 3534"/>
                <a:gd name="TX54" fmla="*/ 3337 w 3558"/>
                <a:gd name="TY54" fmla="*/ 902 h 3534"/>
                <a:gd name="TX55" fmla="*/ 3264 w 3558"/>
                <a:gd name="TY55" fmla="*/ 756 h 3534"/>
                <a:gd name="TX56" fmla="*/ 3142 w 3558"/>
                <a:gd name="TY56" fmla="*/ 610 h 3534"/>
                <a:gd name="TX57" fmla="*/ 3142 w 3558"/>
                <a:gd name="TY57" fmla="*/ 610 h 3534"/>
                <a:gd name="TX58" fmla="*/ 2972 w 3558"/>
                <a:gd name="TY58" fmla="*/ 415 h 3534"/>
                <a:gd name="TX59" fmla="*/ 2753 w 3558"/>
                <a:gd name="TY59" fmla="*/ 245 h 3534"/>
                <a:gd name="TX60" fmla="*/ 2533 w 3558"/>
                <a:gd name="TY60" fmla="*/ 123 h 3534"/>
                <a:gd name="TX61" fmla="*/ 2314 w 3558"/>
                <a:gd name="TY61" fmla="*/ 50 h 35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34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8" name="도형 17"/>
            <p:cNvSpPr>
              <a:spLocks/>
            </p:cNvSpPr>
            <p:nvPr/>
          </p:nvSpPr>
          <p:spPr>
            <a:xfrm>
              <a:off x="1156335" y="518795"/>
              <a:ext cx="67945" cy="69215"/>
            </a:xfrm>
            <a:custGeom>
              <a:avLst/>
              <a:gdLst>
                <a:gd name="TX0" fmla="*/ 0 w 3558"/>
                <a:gd name="TY0" fmla="*/ 2022 h 3582"/>
                <a:gd name="TX1" fmla="*/ 0 w 3558"/>
                <a:gd name="TY1" fmla="*/ 2022 h 3582"/>
                <a:gd name="TX2" fmla="*/ 25 w 3558"/>
                <a:gd name="TY2" fmla="*/ 2216 h 3582"/>
                <a:gd name="TX3" fmla="*/ 98 w 3558"/>
                <a:gd name="TY3" fmla="*/ 2411 h 3582"/>
                <a:gd name="TX4" fmla="*/ 98 w 3558"/>
                <a:gd name="TY4" fmla="*/ 2411 h 3582"/>
                <a:gd name="TX5" fmla="*/ 171 w 3558"/>
                <a:gd name="TY5" fmla="*/ 2557 h 3582"/>
                <a:gd name="TX6" fmla="*/ 244 w 3558"/>
                <a:gd name="TY6" fmla="*/ 2728 h 3582"/>
                <a:gd name="TX7" fmla="*/ 341 w 3558"/>
                <a:gd name="TY7" fmla="*/ 2874 h 3582"/>
                <a:gd name="TX8" fmla="*/ 463 w 3558"/>
                <a:gd name="TY8" fmla="*/ 2996 h 3582"/>
                <a:gd name="TX9" fmla="*/ 585 w 3558"/>
                <a:gd name="TY9" fmla="*/ 3118 h 3582"/>
                <a:gd name="TX10" fmla="*/ 707 w 3558"/>
                <a:gd name="TY10" fmla="*/ 3239 h 3582"/>
                <a:gd name="TX11" fmla="*/ 853 w 3558"/>
                <a:gd name="TY11" fmla="*/ 3337 h 3582"/>
                <a:gd name="TX12" fmla="*/ 999 w 3558"/>
                <a:gd name="TY12" fmla="*/ 3410 h 3582"/>
                <a:gd name="TX13" fmla="*/ 1169 w 3558"/>
                <a:gd name="TY13" fmla="*/ 3483 h 3582"/>
                <a:gd name="TX14" fmla="*/ 1340 w 3558"/>
                <a:gd name="TY14" fmla="*/ 3532 h 3582"/>
                <a:gd name="TX15" fmla="*/ 1510 w 3558"/>
                <a:gd name="TY15" fmla="*/ 3556 h 3582"/>
                <a:gd name="TX16" fmla="*/ 1681 w 3558"/>
                <a:gd name="TY16" fmla="*/ 3580 h 3582"/>
                <a:gd name="TX17" fmla="*/ 1851 w 3558"/>
                <a:gd name="TY17" fmla="*/ 3580 h 3582"/>
                <a:gd name="TX18" fmla="*/ 2022 w 3558"/>
                <a:gd name="TY18" fmla="*/ 3556 h 3582"/>
                <a:gd name="TX19" fmla="*/ 2192 w 3558"/>
                <a:gd name="TY19" fmla="*/ 3532 h 3582"/>
                <a:gd name="TX20" fmla="*/ 2363 w 3558"/>
                <a:gd name="TY20" fmla="*/ 3459 h 3582"/>
                <a:gd name="TX21" fmla="*/ 2363 w 3558"/>
                <a:gd name="TY21" fmla="*/ 3459 h 3582"/>
                <a:gd name="TX22" fmla="*/ 2533 w 3558"/>
                <a:gd name="TY22" fmla="*/ 3410 h 3582"/>
                <a:gd name="TX23" fmla="*/ 2704 w 3558"/>
                <a:gd name="TY23" fmla="*/ 3312 h 3582"/>
                <a:gd name="TX24" fmla="*/ 2850 w 3558"/>
                <a:gd name="TY24" fmla="*/ 3215 h 3582"/>
                <a:gd name="TX25" fmla="*/ 2972 w 3558"/>
                <a:gd name="TY25" fmla="*/ 3093 h 3582"/>
                <a:gd name="TX26" fmla="*/ 3093 w 3558"/>
                <a:gd name="TY26" fmla="*/ 2971 h 3582"/>
                <a:gd name="TX27" fmla="*/ 3215 w 3558"/>
                <a:gd name="TY27" fmla="*/ 2850 h 3582"/>
                <a:gd name="TX28" fmla="*/ 3288 w 3558"/>
                <a:gd name="TY28" fmla="*/ 2704 h 3582"/>
                <a:gd name="TX29" fmla="*/ 3386 w 3558"/>
                <a:gd name="TY29" fmla="*/ 2557 h 3582"/>
                <a:gd name="TX30" fmla="*/ 3434 w 3558"/>
                <a:gd name="TY30" fmla="*/ 2387 h 3582"/>
                <a:gd name="TX31" fmla="*/ 3483 w 3558"/>
                <a:gd name="TY31" fmla="*/ 2216 h 3582"/>
                <a:gd name="TX32" fmla="*/ 3532 w 3558"/>
                <a:gd name="TY32" fmla="*/ 2070 h 3582"/>
                <a:gd name="TX33" fmla="*/ 3556 w 3558"/>
                <a:gd name="TY33" fmla="*/ 1875 h 3582"/>
                <a:gd name="TX34" fmla="*/ 3556 w 3558"/>
                <a:gd name="TY34" fmla="*/ 1705 h 3582"/>
                <a:gd name="TX35" fmla="*/ 3532 w 3558"/>
                <a:gd name="TY35" fmla="*/ 1534 h 3582"/>
                <a:gd name="TX36" fmla="*/ 3507 w 3558"/>
                <a:gd name="TY36" fmla="*/ 1364 h 3582"/>
                <a:gd name="TX37" fmla="*/ 3434 w 3558"/>
                <a:gd name="TY37" fmla="*/ 1194 h 3582"/>
                <a:gd name="TX38" fmla="*/ 3434 w 3558"/>
                <a:gd name="TY38" fmla="*/ 1194 h 3582"/>
                <a:gd name="TX39" fmla="*/ 3361 w 3558"/>
                <a:gd name="TY39" fmla="*/ 1023 h 3582"/>
                <a:gd name="TX40" fmla="*/ 3288 w 3558"/>
                <a:gd name="TY40" fmla="*/ 853 h 3582"/>
                <a:gd name="TX41" fmla="*/ 3191 w 3558"/>
                <a:gd name="TY41" fmla="*/ 706 h 3582"/>
                <a:gd name="TX42" fmla="*/ 3069 w 3558"/>
                <a:gd name="TY42" fmla="*/ 585 h 3582"/>
                <a:gd name="TX43" fmla="*/ 2947 w 3558"/>
                <a:gd name="TY43" fmla="*/ 463 h 3582"/>
                <a:gd name="TX44" fmla="*/ 2825 w 3558"/>
                <a:gd name="TY44" fmla="*/ 341 h 3582"/>
                <a:gd name="TX45" fmla="*/ 2679 w 3558"/>
                <a:gd name="TY45" fmla="*/ 268 h 3582"/>
                <a:gd name="TX46" fmla="*/ 2533 w 3558"/>
                <a:gd name="TY46" fmla="*/ 171 h 3582"/>
                <a:gd name="TX47" fmla="*/ 2363 w 3558"/>
                <a:gd name="TY47" fmla="*/ 122 h 3582"/>
                <a:gd name="TX48" fmla="*/ 2192 w 3558"/>
                <a:gd name="TY48" fmla="*/ 73 h 3582"/>
                <a:gd name="TX49" fmla="*/ 2022 w 3558"/>
                <a:gd name="TY49" fmla="*/ 24 h 3582"/>
                <a:gd name="TX50" fmla="*/ 1851 w 3558"/>
                <a:gd name="TY50" fmla="*/ 24 h 3582"/>
                <a:gd name="TX51" fmla="*/ 1681 w 3558"/>
                <a:gd name="TY51" fmla="*/ 0 h 3582"/>
                <a:gd name="TX52" fmla="*/ 1510 w 3558"/>
                <a:gd name="TY52" fmla="*/ 24 h 3582"/>
                <a:gd name="TX53" fmla="*/ 1340 w 3558"/>
                <a:gd name="TY53" fmla="*/ 73 h 3582"/>
                <a:gd name="TX54" fmla="*/ 1169 w 3558"/>
                <a:gd name="TY54" fmla="*/ 122 h 3582"/>
                <a:gd name="TX55" fmla="*/ 1169 w 3558"/>
                <a:gd name="TY55" fmla="*/ 122 h 3582"/>
                <a:gd name="TX56" fmla="*/ 974 w 3558"/>
                <a:gd name="TY56" fmla="*/ 195 h 3582"/>
                <a:gd name="TX57" fmla="*/ 804 w 3558"/>
                <a:gd name="TY57" fmla="*/ 292 h 3582"/>
                <a:gd name="TX58" fmla="*/ 658 w 3558"/>
                <a:gd name="TY58" fmla="*/ 390 h 3582"/>
                <a:gd name="TX59" fmla="*/ 512 w 3558"/>
                <a:gd name="TY59" fmla="*/ 512 h 3582"/>
                <a:gd name="TX60" fmla="*/ 390 w 3558"/>
                <a:gd name="TY60" fmla="*/ 658 h 3582"/>
                <a:gd name="TX61" fmla="*/ 293 w 3558"/>
                <a:gd name="TY61" fmla="*/ 804 h 3582"/>
                <a:gd name="TX62" fmla="*/ 195 w 3558"/>
                <a:gd name="TY62" fmla="*/ 950 h 3582"/>
                <a:gd name="TX63" fmla="*/ 122 w 3558"/>
                <a:gd name="TY63" fmla="*/ 112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</a:cxnLst>
              <a:rect l="l" t="t" r="r" b="b"/>
              <a:pathLst>
                <a:path w="3558" h="3582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9" name="도형 18"/>
            <p:cNvSpPr>
              <a:spLocks/>
            </p:cNvSpPr>
            <p:nvPr/>
          </p:nvSpPr>
          <p:spPr>
            <a:xfrm>
              <a:off x="951865" y="459105"/>
              <a:ext cx="142875" cy="145415"/>
            </a:xfrm>
            <a:custGeom>
              <a:avLst/>
              <a:gdLst>
                <a:gd name="TX0" fmla="*/ 0 w 7552"/>
                <a:gd name="TY0" fmla="*/ 3776 h 7577"/>
                <a:gd name="TX1" fmla="*/ 0 w 7552"/>
                <a:gd name="TY1" fmla="*/ 3776 h 7577"/>
                <a:gd name="TX2" fmla="*/ 25 w 7552"/>
                <a:gd name="TY2" fmla="*/ 3410 h 7577"/>
                <a:gd name="TX3" fmla="*/ 73 w 7552"/>
                <a:gd name="TY3" fmla="*/ 3021 h 7577"/>
                <a:gd name="TX4" fmla="*/ 171 w 7552"/>
                <a:gd name="TY4" fmla="*/ 2655 h 7577"/>
                <a:gd name="TX5" fmla="*/ 293 w 7552"/>
                <a:gd name="TY5" fmla="*/ 2314 h 7577"/>
                <a:gd name="TX6" fmla="*/ 463 w 7552"/>
                <a:gd name="TY6" fmla="*/ 1973 h 7577"/>
                <a:gd name="TX7" fmla="*/ 658 w 7552"/>
                <a:gd name="TY7" fmla="*/ 1681 h 7577"/>
                <a:gd name="TX8" fmla="*/ 877 w 7552"/>
                <a:gd name="TY8" fmla="*/ 1389 h 7577"/>
                <a:gd name="TX9" fmla="*/ 1121 w 7552"/>
                <a:gd name="TY9" fmla="*/ 1121 h 7577"/>
                <a:gd name="TX10" fmla="*/ 1389 w 7552"/>
                <a:gd name="TY10" fmla="*/ 877 h 7577"/>
                <a:gd name="TX11" fmla="*/ 1656 w 7552"/>
                <a:gd name="TY11" fmla="*/ 658 h 7577"/>
                <a:gd name="TX12" fmla="*/ 1973 w 7552"/>
                <a:gd name="TY12" fmla="*/ 463 h 7577"/>
                <a:gd name="TX13" fmla="*/ 2314 w 7552"/>
                <a:gd name="TY13" fmla="*/ 293 h 7577"/>
                <a:gd name="TX14" fmla="*/ 2655 w 7552"/>
                <a:gd name="TY14" fmla="*/ 171 h 7577"/>
                <a:gd name="TX15" fmla="*/ 3020 w 7552"/>
                <a:gd name="TY15" fmla="*/ 74 h 7577"/>
                <a:gd name="TX16" fmla="*/ 3386 w 7552"/>
                <a:gd name="TY16" fmla="*/ 25 h 7577"/>
                <a:gd name="TX17" fmla="*/ 3775 w 7552"/>
                <a:gd name="TY17" fmla="*/ 1 h 7577"/>
                <a:gd name="TX18" fmla="*/ 3775 w 7552"/>
                <a:gd name="TY18" fmla="*/ 1 h 7577"/>
                <a:gd name="TX19" fmla="*/ 4165 w 7552"/>
                <a:gd name="TY19" fmla="*/ 25 h 7577"/>
                <a:gd name="TX20" fmla="*/ 4555 w 7552"/>
                <a:gd name="TY20" fmla="*/ 74 h 7577"/>
                <a:gd name="TX21" fmla="*/ 4896 w 7552"/>
                <a:gd name="TY21" fmla="*/ 171 h 7577"/>
                <a:gd name="TX22" fmla="*/ 5261 w 7552"/>
                <a:gd name="TY22" fmla="*/ 293 h 7577"/>
                <a:gd name="TX23" fmla="*/ 5578 w 7552"/>
                <a:gd name="TY23" fmla="*/ 463 h 7577"/>
                <a:gd name="TX24" fmla="*/ 5894 w 7552"/>
                <a:gd name="TY24" fmla="*/ 658 h 7577"/>
                <a:gd name="TX25" fmla="*/ 6186 w 7552"/>
                <a:gd name="TY25" fmla="*/ 877 h 7577"/>
                <a:gd name="TX26" fmla="*/ 6454 w 7552"/>
                <a:gd name="TY26" fmla="*/ 1121 h 7577"/>
                <a:gd name="TX27" fmla="*/ 6698 w 7552"/>
                <a:gd name="TY27" fmla="*/ 1389 h 7577"/>
                <a:gd name="TX28" fmla="*/ 6917 w 7552"/>
                <a:gd name="TY28" fmla="*/ 1681 h 7577"/>
                <a:gd name="TX29" fmla="*/ 7112 w 7552"/>
                <a:gd name="TY29" fmla="*/ 1973 h 7577"/>
                <a:gd name="TX30" fmla="*/ 7258 w 7552"/>
                <a:gd name="TY30" fmla="*/ 2314 h 7577"/>
                <a:gd name="TX31" fmla="*/ 7404 w 7552"/>
                <a:gd name="TY31" fmla="*/ 2655 h 7577"/>
                <a:gd name="TX32" fmla="*/ 7477 w 7552"/>
                <a:gd name="TY32" fmla="*/ 3021 h 7577"/>
                <a:gd name="TX33" fmla="*/ 7550 w 7552"/>
                <a:gd name="TY33" fmla="*/ 3410 h 7577"/>
                <a:gd name="TX34" fmla="*/ 7550 w 7552"/>
                <a:gd name="TY34" fmla="*/ 3776 h 7577"/>
                <a:gd name="TX35" fmla="*/ 7550 w 7552"/>
                <a:gd name="TY35" fmla="*/ 3776 h 7577"/>
                <a:gd name="TX36" fmla="*/ 7550 w 7552"/>
                <a:gd name="TY36" fmla="*/ 4165 h 7577"/>
                <a:gd name="TX37" fmla="*/ 7477 w 7552"/>
                <a:gd name="TY37" fmla="*/ 4555 h 7577"/>
                <a:gd name="TX38" fmla="*/ 7404 w 7552"/>
                <a:gd name="TY38" fmla="*/ 4920 h 7577"/>
                <a:gd name="TX39" fmla="*/ 7258 w 7552"/>
                <a:gd name="TY39" fmla="*/ 5261 h 7577"/>
                <a:gd name="TX40" fmla="*/ 7112 w 7552"/>
                <a:gd name="TY40" fmla="*/ 5578 h 7577"/>
                <a:gd name="TX41" fmla="*/ 6917 w 7552"/>
                <a:gd name="TY41" fmla="*/ 5895 h 7577"/>
                <a:gd name="TX42" fmla="*/ 6698 w 7552"/>
                <a:gd name="TY42" fmla="*/ 6187 h 7577"/>
                <a:gd name="TX43" fmla="*/ 6454 w 7552"/>
                <a:gd name="TY43" fmla="*/ 6455 h 7577"/>
                <a:gd name="TX44" fmla="*/ 6186 w 7552"/>
                <a:gd name="TY44" fmla="*/ 6698 h 7577"/>
                <a:gd name="TX45" fmla="*/ 5894 w 7552"/>
                <a:gd name="TY45" fmla="*/ 6917 h 7577"/>
                <a:gd name="TX46" fmla="*/ 5578 w 7552"/>
                <a:gd name="TY46" fmla="*/ 7112 h 7577"/>
                <a:gd name="TX47" fmla="*/ 5261 w 7552"/>
                <a:gd name="TY47" fmla="*/ 7258 h 7577"/>
                <a:gd name="TX48" fmla="*/ 4896 w 7552"/>
                <a:gd name="TY48" fmla="*/ 7405 h 7577"/>
                <a:gd name="TX49" fmla="*/ 4555 w 7552"/>
                <a:gd name="TY49" fmla="*/ 7478 h 7577"/>
                <a:gd name="TX50" fmla="*/ 4165 w 7552"/>
                <a:gd name="TY50" fmla="*/ 7551 h 7577"/>
                <a:gd name="TX51" fmla="*/ 3775 w 7552"/>
                <a:gd name="TY51" fmla="*/ 7575 h 7577"/>
                <a:gd name="TX52" fmla="*/ 3775 w 7552"/>
                <a:gd name="TY52" fmla="*/ 7575 h 7577"/>
                <a:gd name="TX53" fmla="*/ 3386 w 7552"/>
                <a:gd name="TY53" fmla="*/ 7551 h 7577"/>
                <a:gd name="TX54" fmla="*/ 3020 w 7552"/>
                <a:gd name="TY54" fmla="*/ 7478 h 7577"/>
                <a:gd name="TX55" fmla="*/ 2655 w 7552"/>
                <a:gd name="TY55" fmla="*/ 7405 h 7577"/>
                <a:gd name="TX56" fmla="*/ 2314 w 7552"/>
                <a:gd name="TY56" fmla="*/ 7258 h 7577"/>
                <a:gd name="TX57" fmla="*/ 1973 w 7552"/>
                <a:gd name="TY57" fmla="*/ 7112 h 7577"/>
                <a:gd name="TX58" fmla="*/ 1656 w 7552"/>
                <a:gd name="TY58" fmla="*/ 6917 h 7577"/>
                <a:gd name="TX59" fmla="*/ 1389 w 7552"/>
                <a:gd name="TY59" fmla="*/ 6698 h 7577"/>
                <a:gd name="TX60" fmla="*/ 1121 w 7552"/>
                <a:gd name="TY60" fmla="*/ 6455 h 7577"/>
                <a:gd name="TX61" fmla="*/ 877 w 7552"/>
                <a:gd name="TY61" fmla="*/ 6187 h 7577"/>
                <a:gd name="TX62" fmla="*/ 658 w 7552"/>
                <a:gd name="TY62" fmla="*/ 5895 h 7577"/>
                <a:gd name="TX63" fmla="*/ 463 w 7552"/>
                <a:gd name="TY63" fmla="*/ 5578 h 7577"/>
                <a:gd name="TX64" fmla="*/ 293 w 7552"/>
                <a:gd name="TY64" fmla="*/ 5261 h 7577"/>
                <a:gd name="TX65" fmla="*/ 171 w 7552"/>
                <a:gd name="TY65" fmla="*/ 4920 h 7577"/>
                <a:gd name="TX66" fmla="*/ 73 w 7552"/>
                <a:gd name="TY66" fmla="*/ 4555 h 7577"/>
                <a:gd name="TX67" fmla="*/ 25 w 7552"/>
                <a:gd name="TY67" fmla="*/ 4165 h 7577"/>
                <a:gd name="TX68" fmla="*/ 0 w 7552"/>
                <a:gd name="TY68" fmla="*/ 3776 h 7577"/>
                <a:gd name="TX69" fmla="*/ 0 w 7552"/>
                <a:gd name="TY69" fmla="*/ 3776 h 757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</a:cxnLst>
              <a:rect l="l" t="t" r="r" b="b"/>
              <a:pathLst>
                <a:path w="7552" h="7577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0" name="도형 19"/>
            <p:cNvSpPr>
              <a:spLocks/>
            </p:cNvSpPr>
            <p:nvPr/>
          </p:nvSpPr>
          <p:spPr>
            <a:xfrm>
              <a:off x="918210" y="393700"/>
              <a:ext cx="62230" cy="81280"/>
            </a:xfrm>
            <a:custGeom>
              <a:avLst/>
              <a:gdLst>
                <a:gd name="TX0" fmla="*/ 0 w 3265"/>
                <a:gd name="TY0" fmla="*/ 1 h 4240"/>
                <a:gd name="TX1" fmla="*/ 3264 w 3265"/>
                <a:gd name="TY1" fmla="*/ 4238 h 424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3265" h="424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1" name="도형 20"/>
            <p:cNvSpPr>
              <a:spLocks/>
            </p:cNvSpPr>
            <p:nvPr/>
          </p:nvSpPr>
          <p:spPr>
            <a:xfrm>
              <a:off x="1069340" y="374015"/>
              <a:ext cx="87630" cy="102870"/>
            </a:xfrm>
            <a:custGeom>
              <a:avLst/>
              <a:gdLst>
                <a:gd name="TX0" fmla="*/ 0 w 4605"/>
                <a:gd name="TY0" fmla="*/ 5359 h 5360"/>
                <a:gd name="TX1" fmla="*/ 4603 w 4605"/>
                <a:gd name="TY1" fmla="*/ 1 h 53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4605" h="536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2" name="도형 21"/>
            <p:cNvSpPr>
              <a:spLocks/>
            </p:cNvSpPr>
            <p:nvPr/>
          </p:nvSpPr>
          <p:spPr>
            <a:xfrm>
              <a:off x="1094105" y="540385"/>
              <a:ext cx="96520" cy="13335"/>
            </a:xfrm>
            <a:custGeom>
              <a:avLst/>
              <a:gdLst>
                <a:gd name="TX0" fmla="*/ 5090 w 5092"/>
                <a:gd name="TY0" fmla="*/ 658 h 660"/>
                <a:gd name="TX1" fmla="*/ 0 w 5092"/>
                <a:gd name="TY1" fmla="*/ 1 h 6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092" h="66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3" name="도형 22"/>
            <p:cNvSpPr>
              <a:spLocks/>
            </p:cNvSpPr>
            <p:nvPr/>
          </p:nvSpPr>
          <p:spPr>
            <a:xfrm>
              <a:off x="1016634" y="603250"/>
              <a:ext cx="4445" cy="97155"/>
            </a:xfrm>
            <a:custGeom>
              <a:avLst/>
              <a:gdLst>
                <a:gd name="TX0" fmla="*/ 0 w 197"/>
                <a:gd name="TY0" fmla="*/ 5067 h 5068"/>
                <a:gd name="TX1" fmla="*/ 195 w 197"/>
                <a:gd name="TY1" fmla="*/ 1 h 506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197" h="5068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4" name="도형 23"/>
            <p:cNvSpPr>
              <a:spLocks/>
            </p:cNvSpPr>
            <p:nvPr/>
          </p:nvSpPr>
          <p:spPr>
            <a:xfrm>
              <a:off x="850900" y="559435"/>
              <a:ext cx="107315" cy="45085"/>
            </a:xfrm>
            <a:custGeom>
              <a:avLst/>
              <a:gdLst>
                <a:gd name="TX0" fmla="*/ 0 w 5652"/>
                <a:gd name="TY0" fmla="*/ 2339 h 2341"/>
                <a:gd name="TX1" fmla="*/ 5651 w 5652"/>
                <a:gd name="TY1" fmla="*/ 1 h 234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652" h="234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rgbClr val="FFCD00"/>
              </a:buClr>
              <a:buSzPct val="1000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381250" y="937116"/>
            <a:ext cx="6809700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1381125" y="1616710"/>
            <a:ext cx="6810375" cy="31127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Char char="◉"/>
            </a:pPr>
            <a:endParaRPr/>
          </a:p>
        </p:txBody>
      </p:sp>
      <p:sp>
        <p:nvSpPr>
          <p:cNvPr id="6" name="텍스트 개체 틀 5"/>
          <p:cNvSpPr txBox="1">
            <a:spLocks noGrp="1"/>
          </p:cNvSpPr>
          <p:nvPr>
            <p:ph type="title"/>
          </p:nvPr>
        </p:nvSpPr>
        <p:spPr>
          <a:xfrm>
            <a:off x="1381125" y="937260"/>
            <a:ext cx="6810375" cy="436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</p:sldLayoutIdLs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1381125" y="1616710"/>
            <a:ext cx="6810375" cy="31127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Char char="◉"/>
            </a:pPr>
            <a:endParaRPr/>
          </a:p>
        </p:txBody>
      </p:sp>
      <p:sp>
        <p:nvSpPr>
          <p:cNvPr id="6" name="텍스트 개체 틀 5"/>
          <p:cNvSpPr txBox="1">
            <a:spLocks noGrp="1"/>
          </p:cNvSpPr>
          <p:nvPr>
            <p:ph type="title"/>
          </p:nvPr>
        </p:nvSpPr>
        <p:spPr>
          <a:xfrm>
            <a:off x="1381125" y="937260"/>
            <a:ext cx="6810375" cy="436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</p:sldLayoutIdLs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1381125" y="1616710"/>
            <a:ext cx="6810375" cy="31127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Char char="◉"/>
            </a:pPr>
            <a:endParaRPr/>
          </a:p>
        </p:txBody>
      </p:sp>
      <p:sp>
        <p:nvSpPr>
          <p:cNvPr id="6" name="텍스트 개체 틀 5"/>
          <p:cNvSpPr txBox="1">
            <a:spLocks noGrp="1"/>
          </p:cNvSpPr>
          <p:nvPr>
            <p:ph type="title"/>
          </p:nvPr>
        </p:nvSpPr>
        <p:spPr>
          <a:xfrm>
            <a:off x="1381125" y="937260"/>
            <a:ext cx="6810375" cy="436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</p:sldLayoutIdLs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teamcommunity.com/sharedfiles/filedetails/?l=koreana&amp;id=857921986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store.steampowered.com/app/19680/Alice_Madness_Returns/" TargetMode="External"/><Relationship Id="rId5" Type="http://schemas.openxmlformats.org/officeDocument/2006/relationships/hyperlink" Target="http://minecraft-mods.ru/tekstury/27089-aperturecraft-256x152.html" TargetMode="External"/><Relationship Id="rId4" Type="http://schemas.openxmlformats.org/officeDocument/2006/relationships/hyperlink" Target="http://m.inven.co.kr/board/powerbbs.php?come_idx=3509&amp;l=600707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1097280" y="1991995"/>
            <a:ext cx="4523740" cy="115951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>
                <a:latin typeface="Quattrocento Sans"/>
              </a:rPr>
              <a:t>Room 503</a:t>
            </a:r>
            <a:endParaRPr lang="en" dirty="0">
              <a:latin typeface="Quattrocento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493BC5-2B0C-4A0E-A9B8-E78776B76922}"/>
              </a:ext>
            </a:extLst>
          </p:cNvPr>
          <p:cNvSpPr txBox="1"/>
          <p:nvPr/>
        </p:nvSpPr>
        <p:spPr>
          <a:xfrm>
            <a:off x="5621020" y="3870325"/>
            <a:ext cx="3495675" cy="1384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Quattrocento Sans"/>
              </a:rPr>
              <a:t>2012180002 </a:t>
            </a:r>
            <a:r>
              <a:rPr lang="ko-KR" altLang="en-US" sz="2800" dirty="0">
                <a:latin typeface="Quattrocento Sans"/>
              </a:rPr>
              <a:t>양기석</a:t>
            </a:r>
            <a:endParaRPr lang="en-US" altLang="ko-KR" sz="2800" dirty="0">
              <a:latin typeface="Quattrocento Sans"/>
            </a:endParaRPr>
          </a:p>
          <a:p>
            <a:r>
              <a:rPr lang="en-US" altLang="ko-KR" sz="2800" dirty="0">
                <a:latin typeface="Quattrocento Sans"/>
              </a:rPr>
              <a:t>2015182002 </a:t>
            </a:r>
            <a:r>
              <a:rPr lang="ko-KR" altLang="en-US" sz="2800" dirty="0">
                <a:latin typeface="Quattrocento Sans"/>
              </a:rPr>
              <a:t>고동현</a:t>
            </a:r>
            <a:endParaRPr lang="en-US" altLang="ko-KR" sz="2800" dirty="0">
              <a:latin typeface="Quattrocento Sans"/>
            </a:endParaRPr>
          </a:p>
          <a:p>
            <a:endParaRPr lang="ko-KR" altLang="en-US" sz="2800" dirty="0">
              <a:latin typeface="Quattrocento San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569B2DC-9EC3-4CDE-BC75-6C21A881DFCF}"/>
              </a:ext>
            </a:extLst>
          </p:cNvPr>
          <p:cNvSpPr/>
          <p:nvPr/>
        </p:nvSpPr>
        <p:spPr>
          <a:xfrm>
            <a:off x="224725" y="3971699"/>
            <a:ext cx="2719953" cy="10581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566C6F-9920-4292-9436-EE40591D134D}"/>
              </a:ext>
            </a:extLst>
          </p:cNvPr>
          <p:cNvSpPr txBox="1"/>
          <p:nvPr/>
        </p:nvSpPr>
        <p:spPr>
          <a:xfrm>
            <a:off x="805911" y="3996891"/>
            <a:ext cx="1821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Professor. </a:t>
            </a:r>
            <a:r>
              <a:rPr lang="ko-KR" altLang="en-US" dirty="0" err="1"/>
              <a:t>김경철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5A17EEB-3165-4348-8096-733E4042F5D0}"/>
              </a:ext>
            </a:extLst>
          </p:cNvPr>
          <p:cNvCxnSpPr/>
          <p:nvPr/>
        </p:nvCxnSpPr>
        <p:spPr>
          <a:xfrm>
            <a:off x="224725" y="4273672"/>
            <a:ext cx="271995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 idx="4294967295"/>
          </p:nvPr>
        </p:nvSpPr>
        <p:spPr>
          <a:xfrm>
            <a:off x="1381125" y="294005"/>
            <a:ext cx="3879215" cy="436245"/>
          </a:xfrm>
          <a:prstGeom prst="rect">
            <a:avLst/>
          </a:prstGeom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latin typeface="맑은 고딕" charset="0"/>
                <a:ea typeface="맑은 고딕" charset="0"/>
              </a:rPr>
              <a:t>플랫폼 및 개발환경</a:t>
            </a:r>
            <a:endParaRPr lang="ko-KR" altLang="en-US" sz="2000" b="1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3819AE-F567-4B48-97F1-FB7F80C45B69}"/>
              </a:ext>
            </a:extLst>
          </p:cNvPr>
          <p:cNvSpPr txBox="1">
            <a:spLocks/>
          </p:cNvSpPr>
          <p:nvPr/>
        </p:nvSpPr>
        <p:spPr>
          <a:xfrm>
            <a:off x="895350" y="1064260"/>
            <a:ext cx="7868285" cy="37814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◇ DirectX 12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v"/>
            </a:pP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◇ </a:t>
            </a: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GitHub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v"/>
            </a:pP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◇ </a:t>
            </a: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Visual Studio 2017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v"/>
            </a:pP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◇ </a:t>
            </a: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Windows OS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v"/>
            </a:pP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◇ </a:t>
            </a:r>
            <a:r>
              <a:rPr lang="en-US" altLang="ko-KR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MySQL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tx1"/>
                </a:solidFill>
                <a:latin typeface="Quattrocento Sans" charset="0"/>
                <a:ea typeface="Quattrocento Sans" charset="0"/>
              </a:rPr>
              <a:t>   </a:t>
            </a:r>
            <a:endParaRPr lang="ko-KR" altLang="en-US" sz="2400" b="0" cap="none" dirty="0">
              <a:solidFill>
                <a:schemeClr val="tx1"/>
              </a:solidFill>
              <a:latin typeface="Quattrocento Sans" charset="0"/>
              <a:ea typeface="Quattrocento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738447"/>
      </p:ext>
    </p:extLst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 idx="4294967295"/>
          </p:nvPr>
        </p:nvSpPr>
        <p:spPr>
          <a:xfrm>
            <a:off x="1381125" y="294005"/>
            <a:ext cx="3879215" cy="436245"/>
          </a:xfrm>
          <a:prstGeom prst="rect">
            <a:avLst/>
          </a:prstGeom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latin typeface="맑은 고딕" charset="0"/>
                <a:ea typeface="맑은 고딕" charset="0"/>
              </a:rPr>
              <a:t>기존게임과의 경쟁성</a:t>
            </a:r>
            <a:endParaRPr lang="ko-KR" altLang="en-US" sz="2000" b="1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140" name="그림 13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" y="1698625"/>
            <a:ext cx="1639570" cy="1218565"/>
          </a:xfrm>
          <a:prstGeom prst="rect">
            <a:avLst/>
          </a:prstGeom>
          <a:noFill/>
        </p:spPr>
      </p:pic>
      <p:sp>
        <p:nvSpPr>
          <p:cNvPr id="141" name="도형 140"/>
          <p:cNvSpPr>
            <a:spLocks/>
          </p:cNvSpPr>
          <p:nvPr/>
        </p:nvSpPr>
        <p:spPr>
          <a:xfrm>
            <a:off x="573405" y="1155700"/>
            <a:ext cx="3844290" cy="3522345"/>
          </a:xfrm>
          <a:prstGeom prst="round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45" name="텍스트 상자 144"/>
          <p:cNvSpPr txBox="1">
            <a:spLocks/>
          </p:cNvSpPr>
          <p:nvPr/>
        </p:nvSpPr>
        <p:spPr>
          <a:xfrm>
            <a:off x="689610" y="2916555"/>
            <a:ext cx="152908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latin typeface="맑은 고딕" charset="0"/>
                <a:ea typeface="맑은 고딕" charset="0"/>
              </a:rPr>
              <a:t>  We were here</a:t>
            </a:r>
            <a:endParaRPr lang="ko-KR" altLang="en-US" sz="14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46" name="텍스트 상자 145"/>
          <p:cNvSpPr txBox="1">
            <a:spLocks/>
          </p:cNvSpPr>
          <p:nvPr/>
        </p:nvSpPr>
        <p:spPr>
          <a:xfrm>
            <a:off x="1061720" y="1155700"/>
            <a:ext cx="279654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>
                <a:solidFill>
                  <a:schemeClr val="accent1"/>
                </a:solidFill>
                <a:latin typeface="맑은 고딕" charset="0"/>
                <a:ea typeface="맑은 고딕" charset="0"/>
              </a:rPr>
              <a:t>기존 2인 탈출 협동게임</a:t>
            </a:r>
            <a:endParaRPr lang="ko-KR" altLang="en-US" sz="1800" b="1" cap="none" dirty="0">
              <a:solidFill>
                <a:schemeClr val="accent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7" name="텍스트 상자 146"/>
          <p:cNvSpPr txBox="1">
            <a:spLocks/>
          </p:cNvSpPr>
          <p:nvPr/>
        </p:nvSpPr>
        <p:spPr>
          <a:xfrm>
            <a:off x="2199005" y="1555750"/>
            <a:ext cx="2245995" cy="20313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latin typeface="맑은 고딕" charset="0"/>
                <a:ea typeface="맑은 고딕" charset="0"/>
              </a:rPr>
              <a:t> ◆ 탈출에만 초점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◆ </a:t>
            </a:r>
            <a:r>
              <a:rPr lang="en-US" altLang="ko-KR" sz="1800" b="0" cap="none" dirty="0">
                <a:latin typeface="맑은 고딕" charset="0"/>
                <a:ea typeface="맑은 고딕" charset="0"/>
              </a:rPr>
              <a:t>어두운 공포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latin typeface="맑은 고딕" charset="0"/>
                <a:ea typeface="맑은 고딕" charset="0"/>
              </a:rPr>
              <a:t>     분위기 조성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48" name="도형 147"/>
          <p:cNvSpPr>
            <a:spLocks/>
          </p:cNvSpPr>
          <p:nvPr/>
        </p:nvSpPr>
        <p:spPr>
          <a:xfrm>
            <a:off x="4665345" y="1156017"/>
            <a:ext cx="3844290" cy="3522345"/>
          </a:xfrm>
          <a:prstGeom prst="roundRect">
            <a:avLst/>
          </a:prstGeom>
          <a:solidFill>
            <a:schemeClr val="bg1">
              <a:alpha val="0"/>
            </a:schemeClr>
          </a:solidFill>
          <a:ln w="25400" cap="flat" cmpd="sng">
            <a:solidFill>
              <a:srgbClr val="FF006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49" name="텍스트 상자 148"/>
          <p:cNvSpPr txBox="1">
            <a:spLocks/>
          </p:cNvSpPr>
          <p:nvPr/>
        </p:nvSpPr>
        <p:spPr>
          <a:xfrm>
            <a:off x="5703375" y="1181100"/>
            <a:ext cx="1935039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>
                <a:solidFill>
                  <a:srgbClr val="3A81BA"/>
                </a:solidFill>
                <a:latin typeface="맑은 고딕" charset="0"/>
                <a:ea typeface="맑은 고딕" charset="0"/>
              </a:rPr>
              <a:t>       </a:t>
            </a:r>
            <a:endParaRPr lang="ko-KR" altLang="en-US" sz="1800" b="1" cap="none" dirty="0">
              <a:solidFill>
                <a:srgbClr val="770055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0" name="텍스트 상자 149"/>
          <p:cNvSpPr txBox="1">
            <a:spLocks/>
          </p:cNvSpPr>
          <p:nvPr/>
        </p:nvSpPr>
        <p:spPr>
          <a:xfrm>
            <a:off x="764540" y="3401060"/>
            <a:ext cx="3569335" cy="94307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00007E"/>
                </a:solidFill>
                <a:latin typeface="맑은 고딕" charset="0"/>
                <a:ea typeface="맑은 고딕" charset="0"/>
              </a:rPr>
              <a:t>◇ 공포 분위기에 접근층이 나뉜다</a:t>
            </a:r>
            <a:endParaRPr lang="ko-KR" altLang="en-US" sz="1600" b="0" cap="none" dirty="0">
              <a:solidFill>
                <a:srgbClr val="00007E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00007E"/>
                </a:solidFill>
                <a:latin typeface="맑은 고딕" charset="0"/>
                <a:ea typeface="맑은 고딕" charset="0"/>
              </a:rPr>
              <a:t>◇ 서로 처한 상황을 알 수 없다</a:t>
            </a:r>
            <a:endParaRPr lang="ko-KR" altLang="en-US" sz="1600" b="0" cap="none" dirty="0">
              <a:solidFill>
                <a:srgbClr val="00007E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00007E"/>
                </a:solidFill>
                <a:latin typeface="맑은 고딕" charset="0"/>
                <a:ea typeface="맑은 고딕" charset="0"/>
              </a:rPr>
              <a:t>◇ </a:t>
            </a:r>
            <a:r>
              <a:rPr lang="ko-KR" altLang="en-US" sz="1600" b="0" cap="none" dirty="0">
                <a:solidFill>
                  <a:srgbClr val="00007E"/>
                </a:solidFill>
                <a:latin typeface="맑은 고딕" charset="0"/>
                <a:ea typeface="맑은 고딕" charset="0"/>
              </a:rPr>
              <a:t>단순한 탈출 스토리</a:t>
            </a:r>
            <a:endParaRPr lang="ko-KR" altLang="en-US" sz="16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145">
            <a:extLst>
              <a:ext uri="{FF2B5EF4-FFF2-40B4-BE49-F238E27FC236}">
                <a16:creationId xmlns:a16="http://schemas.microsoft.com/office/drawing/2014/main" id="{C725EE8F-4B3A-4EA6-AAEE-5E3D24616D46}"/>
              </a:ext>
            </a:extLst>
          </p:cNvPr>
          <p:cNvSpPr txBox="1">
            <a:spLocks/>
          </p:cNvSpPr>
          <p:nvPr/>
        </p:nvSpPr>
        <p:spPr>
          <a:xfrm>
            <a:off x="5522434" y="1155699"/>
            <a:ext cx="279654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1" cap="none" dirty="0">
                <a:solidFill>
                  <a:srgbClr val="CC0099"/>
                </a:solidFill>
                <a:latin typeface="맑은 고딕" charset="0"/>
                <a:ea typeface="맑은 고딕" charset="0"/>
              </a:rPr>
              <a:t>만들고자 하는 게임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D8D5E8-156B-4738-AB9E-C96CCD8DE991}"/>
              </a:ext>
            </a:extLst>
          </p:cNvPr>
          <p:cNvSpPr txBox="1"/>
          <p:nvPr/>
        </p:nvSpPr>
        <p:spPr>
          <a:xfrm>
            <a:off x="4681376" y="2110635"/>
            <a:ext cx="447865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600" dirty="0">
                <a:latin typeface="+mn-ea"/>
                <a:ea typeface="+mn-ea"/>
              </a:rPr>
              <a:t>서로의 상황을 알 수 있다</a:t>
            </a:r>
            <a:r>
              <a:rPr lang="en-US" altLang="ko-KR" sz="1600" dirty="0">
                <a:latin typeface="+mn-ea"/>
                <a:ea typeface="+mn-ea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600" dirty="0">
                <a:latin typeface="+mn-ea"/>
                <a:ea typeface="+mn-ea"/>
              </a:rPr>
              <a:t>배터리의  존재로 인한 긴장감 조성</a:t>
            </a: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600" dirty="0">
                <a:latin typeface="+mn-ea"/>
                <a:ea typeface="+mn-ea"/>
              </a:rPr>
              <a:t>스테이지마다 달라지는 캐릭터 상태</a:t>
            </a: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600" dirty="0">
              <a:latin typeface="+mn-ea"/>
              <a:ea typeface="+mn-ea"/>
            </a:endParaRPr>
          </a:p>
          <a:p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600" dirty="0">
              <a:latin typeface="+mn-ea"/>
              <a:ea typeface="+mn-ea"/>
            </a:endParaRP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 idx="4294967295"/>
          </p:nvPr>
        </p:nvSpPr>
        <p:spPr>
          <a:xfrm>
            <a:off x="1381125" y="294005"/>
            <a:ext cx="3878580" cy="43561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ko-KR" altLang="en-US" dirty="0"/>
              <a:t>개발일정</a:t>
            </a:r>
            <a:endParaRPr lang="en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B84A0A81-B1A8-4151-BB35-7B5B55C56E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350540"/>
              </p:ext>
            </p:extLst>
          </p:nvPr>
        </p:nvGraphicFramePr>
        <p:xfrm>
          <a:off x="314326" y="941741"/>
          <a:ext cx="8515348" cy="4088082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654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7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7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74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7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74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80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580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5801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10971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>
                          <a:latin typeface="Quattrocento Sans"/>
                        </a:rPr>
                        <a:t>개발일정</a:t>
                      </a:r>
                      <a:endParaRPr lang="ko-KR" altLang="en-US" sz="1800" b="1" kern="1200" cap="none" dirty="0">
                        <a:solidFill>
                          <a:schemeClr val="tx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>
                          <a:latin typeface="Quattrocento Sans"/>
                        </a:rPr>
                        <a:t>1월</a:t>
                      </a:r>
                      <a:endParaRPr lang="ko-KR" altLang="en-US" sz="1800" b="1" kern="1200" cap="none" dirty="0">
                        <a:solidFill>
                          <a:schemeClr val="tx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>
                          <a:latin typeface="Quattrocento Sans"/>
                        </a:rPr>
                        <a:t>2월</a:t>
                      </a:r>
                      <a:endParaRPr lang="ko-KR" altLang="en-US" sz="1800" b="1" kern="1200" cap="none" dirty="0">
                        <a:solidFill>
                          <a:schemeClr val="tx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>
                          <a:latin typeface="Quattrocento Sans"/>
                        </a:rPr>
                        <a:t>3월</a:t>
                      </a:r>
                      <a:endParaRPr lang="ko-KR" altLang="en-US" sz="1800" b="1" kern="1200" cap="none" dirty="0">
                        <a:solidFill>
                          <a:schemeClr val="tx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>
                          <a:latin typeface="Quattrocento Sans"/>
                        </a:rPr>
                        <a:t>4월</a:t>
                      </a:r>
                      <a:endParaRPr lang="ko-KR" altLang="en-US" sz="1800" b="1" kern="1200" cap="none" dirty="0">
                        <a:solidFill>
                          <a:schemeClr val="tx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>
                          <a:latin typeface="Quattrocento Sans"/>
                        </a:rPr>
                        <a:t>5월</a:t>
                      </a:r>
                      <a:endParaRPr lang="ko-KR" altLang="en-US" sz="1800" b="1" kern="1200" cap="none" dirty="0">
                        <a:solidFill>
                          <a:schemeClr val="tx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>
                          <a:latin typeface="Quattrocento Sans"/>
                        </a:rPr>
                        <a:t>6월</a:t>
                      </a:r>
                      <a:endParaRPr lang="ko-KR" altLang="en-US" sz="1800" b="1" kern="1200" cap="none" dirty="0">
                        <a:solidFill>
                          <a:schemeClr val="tx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>
                          <a:latin typeface="Quattrocento Sans"/>
                        </a:rPr>
                        <a:t>7월</a:t>
                      </a:r>
                      <a:endParaRPr lang="ko-KR" altLang="en-US" sz="1800" b="1" kern="1200" cap="none" dirty="0">
                        <a:solidFill>
                          <a:schemeClr val="tx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>
                          <a:latin typeface="Quattrocento Sans"/>
                        </a:rPr>
                        <a:t>8월</a:t>
                      </a:r>
                      <a:endParaRPr lang="ko-KR" altLang="en-US" sz="1800" b="1" kern="1200" cap="none" dirty="0">
                        <a:solidFill>
                          <a:schemeClr val="tx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3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>
                          <a:latin typeface="Quattrocento Sans"/>
                        </a:rPr>
                        <a:t>프레임워크 제작</a:t>
                      </a:r>
                      <a:endParaRPr lang="ko-KR" altLang="en-US" sz="1400" b="1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412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>
                          <a:latin typeface="Quattrocento Sans"/>
                        </a:rPr>
                        <a:t>모델 애니메이션 </a:t>
                      </a:r>
                      <a:endParaRPr lang="ko-KR" altLang="en-US" sz="1400" kern="1200" cap="none" dirty="0">
                        <a:latin typeface="Quattrocento Sans"/>
                      </a:endParaRPr>
                    </a:p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>
                          <a:latin typeface="Quattrocento Sans"/>
                        </a:rPr>
                        <a:t>임포트</a:t>
                      </a:r>
                      <a:endParaRPr lang="ko-KR" altLang="en-US" sz="1400" b="1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368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>
                          <a:latin typeface="Quattrocento Sans"/>
                        </a:rPr>
                        <a:t>맵 제작</a:t>
                      </a:r>
                      <a:endParaRPr lang="ko-KR" altLang="en-US" sz="1400" b="1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311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>
                          <a:latin typeface="Quattrocento Sans"/>
                        </a:rPr>
                        <a:t>쉐이더 효과</a:t>
                      </a:r>
                      <a:endParaRPr lang="ko-KR" altLang="en-US" sz="1400" b="1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799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>
                          <a:latin typeface="Quattrocento Sans"/>
                        </a:rPr>
                        <a:t>게임 콘텐츠</a:t>
                      </a:r>
                      <a:endParaRPr lang="ko-KR" altLang="en-US" sz="1400" b="1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5564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>
                          <a:latin typeface="Quattrocento Sans"/>
                        </a:rPr>
                        <a:t>UI</a:t>
                      </a:r>
                      <a:endParaRPr lang="ko-KR" altLang="en-US" sz="1400" b="1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597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>
                          <a:latin typeface="Quattrocento Sans"/>
                        </a:rPr>
                        <a:t>서버 프레임워크</a:t>
                      </a:r>
                      <a:endParaRPr lang="ko-KR" altLang="en-US" sz="1400" b="1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3975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>
                          <a:latin typeface="Quattrocento Sans"/>
                        </a:rPr>
                        <a:t>충돌 체크</a:t>
                      </a:r>
                      <a:endParaRPr lang="ko-KR" altLang="en-US" sz="1400" b="1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5000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>
                          <a:latin typeface="Quattrocento Sans"/>
                        </a:rPr>
                        <a:t>서버 동기화</a:t>
                      </a:r>
                      <a:endParaRPr lang="ko-KR" altLang="en-US" sz="1400" b="1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4789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400" kern="1200" cap="none" dirty="0">
                          <a:latin typeface="Quattrocento Sans"/>
                        </a:rPr>
                        <a:t>디버깅 및 테스트</a:t>
                      </a:r>
                      <a:endParaRPr lang="ko-KR" altLang="en-US" sz="1400" b="1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4789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400" b="0" kern="1200" cap="none" dirty="0">
                          <a:solidFill>
                            <a:schemeClr val="tx1"/>
                          </a:solidFill>
                          <a:latin typeface="Quattrocento Sans"/>
                          <a:ea typeface="맑은 고딕" charset="0"/>
                        </a:rPr>
                        <a:t>레벨 디자인</a:t>
                      </a: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3820523195"/>
                  </a:ext>
                </a:extLst>
              </a:tr>
            </a:tbl>
          </a:graphicData>
        </a:graphic>
      </p:graphicFrame>
      <p:sp>
        <p:nvSpPr>
          <p:cNvPr id="26" name="도형 8">
            <a:extLst>
              <a:ext uri="{FF2B5EF4-FFF2-40B4-BE49-F238E27FC236}">
                <a16:creationId xmlns:a16="http://schemas.microsoft.com/office/drawing/2014/main" id="{050763B8-FDEE-4611-9227-28EFEDF590B5}"/>
              </a:ext>
            </a:extLst>
          </p:cNvPr>
          <p:cNvSpPr>
            <a:spLocks/>
          </p:cNvSpPr>
          <p:nvPr/>
        </p:nvSpPr>
        <p:spPr>
          <a:xfrm>
            <a:off x="2009775" y="1377733"/>
            <a:ext cx="2562225" cy="195580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  <p:sp>
        <p:nvSpPr>
          <p:cNvPr id="27" name="도형 8">
            <a:extLst>
              <a:ext uri="{FF2B5EF4-FFF2-40B4-BE49-F238E27FC236}">
                <a16:creationId xmlns:a16="http://schemas.microsoft.com/office/drawing/2014/main" id="{7CFE85FA-793E-4AED-9CFC-1E60FEF90C78}"/>
              </a:ext>
            </a:extLst>
          </p:cNvPr>
          <p:cNvSpPr>
            <a:spLocks/>
          </p:cNvSpPr>
          <p:nvPr/>
        </p:nvSpPr>
        <p:spPr>
          <a:xfrm>
            <a:off x="3724275" y="1770798"/>
            <a:ext cx="2562225" cy="195580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  <p:sp>
        <p:nvSpPr>
          <p:cNvPr id="28" name="도형 8">
            <a:extLst>
              <a:ext uri="{FF2B5EF4-FFF2-40B4-BE49-F238E27FC236}">
                <a16:creationId xmlns:a16="http://schemas.microsoft.com/office/drawing/2014/main" id="{987EC776-1541-4885-8BC0-8BABD4BE2382}"/>
              </a:ext>
            </a:extLst>
          </p:cNvPr>
          <p:cNvSpPr>
            <a:spLocks/>
          </p:cNvSpPr>
          <p:nvPr/>
        </p:nvSpPr>
        <p:spPr>
          <a:xfrm>
            <a:off x="4572000" y="2174023"/>
            <a:ext cx="1714500" cy="195580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  <p:sp>
        <p:nvSpPr>
          <p:cNvPr id="29" name="도형 8">
            <a:extLst>
              <a:ext uri="{FF2B5EF4-FFF2-40B4-BE49-F238E27FC236}">
                <a16:creationId xmlns:a16="http://schemas.microsoft.com/office/drawing/2014/main" id="{09AECD85-8616-49D1-9F5A-96DEA11C844A}"/>
              </a:ext>
            </a:extLst>
          </p:cNvPr>
          <p:cNvSpPr>
            <a:spLocks/>
          </p:cNvSpPr>
          <p:nvPr/>
        </p:nvSpPr>
        <p:spPr>
          <a:xfrm>
            <a:off x="2009775" y="2548038"/>
            <a:ext cx="3362325" cy="195580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  <p:sp>
        <p:nvSpPr>
          <p:cNvPr id="30" name="도형 8">
            <a:extLst>
              <a:ext uri="{FF2B5EF4-FFF2-40B4-BE49-F238E27FC236}">
                <a16:creationId xmlns:a16="http://schemas.microsoft.com/office/drawing/2014/main" id="{D7A5D383-305B-4CE0-AF4F-10677032C902}"/>
              </a:ext>
            </a:extLst>
          </p:cNvPr>
          <p:cNvSpPr>
            <a:spLocks/>
          </p:cNvSpPr>
          <p:nvPr/>
        </p:nvSpPr>
        <p:spPr>
          <a:xfrm>
            <a:off x="5372100" y="2896653"/>
            <a:ext cx="2562225" cy="195580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  <p:sp>
        <p:nvSpPr>
          <p:cNvPr id="31" name="도형 8">
            <a:extLst>
              <a:ext uri="{FF2B5EF4-FFF2-40B4-BE49-F238E27FC236}">
                <a16:creationId xmlns:a16="http://schemas.microsoft.com/office/drawing/2014/main" id="{FA5A9117-E9DA-4BBA-957E-E715440EBE1D}"/>
              </a:ext>
            </a:extLst>
          </p:cNvPr>
          <p:cNvSpPr>
            <a:spLocks/>
          </p:cNvSpPr>
          <p:nvPr/>
        </p:nvSpPr>
        <p:spPr>
          <a:xfrm>
            <a:off x="7191375" y="3264318"/>
            <a:ext cx="1638300" cy="195580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  <p:sp>
        <p:nvSpPr>
          <p:cNvPr id="32" name="도형 8">
            <a:extLst>
              <a:ext uri="{FF2B5EF4-FFF2-40B4-BE49-F238E27FC236}">
                <a16:creationId xmlns:a16="http://schemas.microsoft.com/office/drawing/2014/main" id="{A2AB7712-8A3C-4D63-8B69-2A6DFB37B136}"/>
              </a:ext>
            </a:extLst>
          </p:cNvPr>
          <p:cNvSpPr>
            <a:spLocks/>
          </p:cNvSpPr>
          <p:nvPr/>
        </p:nvSpPr>
        <p:spPr>
          <a:xfrm>
            <a:off x="2417197" y="3539273"/>
            <a:ext cx="3012053" cy="195580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  <p:sp>
        <p:nvSpPr>
          <p:cNvPr id="33" name="도형 8">
            <a:extLst>
              <a:ext uri="{FF2B5EF4-FFF2-40B4-BE49-F238E27FC236}">
                <a16:creationId xmlns:a16="http://schemas.microsoft.com/office/drawing/2014/main" id="{5C36C00F-B93F-4551-B89B-8B3187F5A28C}"/>
              </a:ext>
            </a:extLst>
          </p:cNvPr>
          <p:cNvSpPr>
            <a:spLocks/>
          </p:cNvSpPr>
          <p:nvPr/>
        </p:nvSpPr>
        <p:spPr>
          <a:xfrm>
            <a:off x="4572000" y="3834548"/>
            <a:ext cx="2562225" cy="195580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  <p:sp>
        <p:nvSpPr>
          <p:cNvPr id="34" name="도형 8">
            <a:extLst>
              <a:ext uri="{FF2B5EF4-FFF2-40B4-BE49-F238E27FC236}">
                <a16:creationId xmlns:a16="http://schemas.microsoft.com/office/drawing/2014/main" id="{C43F3B7F-2221-4892-A58A-B0699227B7E4}"/>
              </a:ext>
            </a:extLst>
          </p:cNvPr>
          <p:cNvSpPr>
            <a:spLocks/>
          </p:cNvSpPr>
          <p:nvPr/>
        </p:nvSpPr>
        <p:spPr>
          <a:xfrm>
            <a:off x="5005070" y="4169193"/>
            <a:ext cx="3643630" cy="195580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  <p:sp>
        <p:nvSpPr>
          <p:cNvPr id="35" name="도형 8">
            <a:extLst>
              <a:ext uri="{FF2B5EF4-FFF2-40B4-BE49-F238E27FC236}">
                <a16:creationId xmlns:a16="http://schemas.microsoft.com/office/drawing/2014/main" id="{5FE364CE-530A-4A8F-9034-7271EED07188}"/>
              </a:ext>
            </a:extLst>
          </p:cNvPr>
          <p:cNvSpPr>
            <a:spLocks/>
          </p:cNvSpPr>
          <p:nvPr/>
        </p:nvSpPr>
        <p:spPr>
          <a:xfrm>
            <a:off x="7191375" y="4484788"/>
            <a:ext cx="1638300" cy="195580"/>
          </a:xfrm>
          <a:prstGeom prst="roundRect">
            <a:avLst/>
          </a:prstGeom>
          <a:solidFill>
            <a:srgbClr val="CC00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  <p:sp>
        <p:nvSpPr>
          <p:cNvPr id="46" name="도형 3">
            <a:extLst>
              <a:ext uri="{FF2B5EF4-FFF2-40B4-BE49-F238E27FC236}">
                <a16:creationId xmlns:a16="http://schemas.microsoft.com/office/drawing/2014/main" id="{C9B09DA9-F714-46FA-9A7B-2AA5FBB7A3B9}"/>
              </a:ext>
            </a:extLst>
          </p:cNvPr>
          <p:cNvSpPr>
            <a:spLocks/>
          </p:cNvSpPr>
          <p:nvPr/>
        </p:nvSpPr>
        <p:spPr>
          <a:xfrm>
            <a:off x="4923155" y="571918"/>
            <a:ext cx="286385" cy="28638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  <p:sp>
        <p:nvSpPr>
          <p:cNvPr id="47" name="텍스트 상자 4">
            <a:extLst>
              <a:ext uri="{FF2B5EF4-FFF2-40B4-BE49-F238E27FC236}">
                <a16:creationId xmlns:a16="http://schemas.microsoft.com/office/drawing/2014/main" id="{8B4020EA-B661-4416-A952-B29C5DEAC9A0}"/>
              </a:ext>
            </a:extLst>
          </p:cNvPr>
          <p:cNvSpPr txBox="1">
            <a:spLocks/>
          </p:cNvSpPr>
          <p:nvPr/>
        </p:nvSpPr>
        <p:spPr>
          <a:xfrm>
            <a:off x="5221605" y="521753"/>
            <a:ext cx="120586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cap="none" dirty="0">
                <a:solidFill>
                  <a:schemeClr val="tx1"/>
                </a:solidFill>
                <a:latin typeface="Quattrocento Sans"/>
                <a:ea typeface="맑은 고딕" charset="0"/>
              </a:rPr>
              <a:t>양기석</a:t>
            </a:r>
            <a:endParaRPr lang="ko-KR" altLang="en-US" sz="1600" b="1" cap="none" dirty="0">
              <a:solidFill>
                <a:schemeClr val="tx1"/>
              </a:solidFill>
              <a:latin typeface="Quattrocento Sans"/>
              <a:ea typeface="맑은 고딕" charset="0"/>
            </a:endParaRPr>
          </a:p>
        </p:txBody>
      </p:sp>
      <p:sp>
        <p:nvSpPr>
          <p:cNvPr id="48" name="도형 5">
            <a:extLst>
              <a:ext uri="{FF2B5EF4-FFF2-40B4-BE49-F238E27FC236}">
                <a16:creationId xmlns:a16="http://schemas.microsoft.com/office/drawing/2014/main" id="{ACFF93B8-95A9-4055-8F80-D5C9F27F2C70}"/>
              </a:ext>
            </a:extLst>
          </p:cNvPr>
          <p:cNvSpPr>
            <a:spLocks/>
          </p:cNvSpPr>
          <p:nvPr/>
        </p:nvSpPr>
        <p:spPr>
          <a:xfrm>
            <a:off x="7132320" y="569378"/>
            <a:ext cx="286385" cy="2863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  <p:sp>
        <p:nvSpPr>
          <p:cNvPr id="49" name="텍스트 상자 6">
            <a:extLst>
              <a:ext uri="{FF2B5EF4-FFF2-40B4-BE49-F238E27FC236}">
                <a16:creationId xmlns:a16="http://schemas.microsoft.com/office/drawing/2014/main" id="{609D2FB3-98F1-4FC5-9397-84611F8EED0E}"/>
              </a:ext>
            </a:extLst>
          </p:cNvPr>
          <p:cNvSpPr txBox="1">
            <a:spLocks/>
          </p:cNvSpPr>
          <p:nvPr/>
        </p:nvSpPr>
        <p:spPr>
          <a:xfrm>
            <a:off x="7442835" y="519213"/>
            <a:ext cx="120586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cap="none" dirty="0">
                <a:solidFill>
                  <a:schemeClr val="tx1"/>
                </a:solidFill>
                <a:latin typeface="Quattrocento Sans"/>
                <a:ea typeface="맑은 고딕" charset="0"/>
              </a:rPr>
              <a:t>고동현</a:t>
            </a:r>
            <a:endParaRPr lang="ko-KR" altLang="en-US" sz="1600" b="1" cap="none" dirty="0">
              <a:solidFill>
                <a:schemeClr val="tx1"/>
              </a:solidFill>
              <a:latin typeface="Quattrocento Sans"/>
              <a:ea typeface="맑은 고딕" charset="0"/>
            </a:endParaRPr>
          </a:p>
        </p:txBody>
      </p:sp>
      <p:sp>
        <p:nvSpPr>
          <p:cNvPr id="50" name="도형 5">
            <a:extLst>
              <a:ext uri="{FF2B5EF4-FFF2-40B4-BE49-F238E27FC236}">
                <a16:creationId xmlns:a16="http://schemas.microsoft.com/office/drawing/2014/main" id="{1CDD62A5-A017-4E7F-AC4B-59420014EA0D}"/>
              </a:ext>
            </a:extLst>
          </p:cNvPr>
          <p:cNvSpPr>
            <a:spLocks/>
          </p:cNvSpPr>
          <p:nvPr/>
        </p:nvSpPr>
        <p:spPr>
          <a:xfrm>
            <a:off x="3204210" y="542073"/>
            <a:ext cx="286385" cy="286385"/>
          </a:xfrm>
          <a:prstGeom prst="ellipse">
            <a:avLst/>
          </a:prstGeom>
          <a:solidFill>
            <a:srgbClr val="CC00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36B6412-99BA-416A-871E-35093ED0F8EB}"/>
              </a:ext>
            </a:extLst>
          </p:cNvPr>
          <p:cNvSpPr txBox="1"/>
          <p:nvPr/>
        </p:nvSpPr>
        <p:spPr>
          <a:xfrm>
            <a:off x="3490595" y="519213"/>
            <a:ext cx="120586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/>
                </a:solidFill>
                <a:latin typeface="Quattrocento Sans"/>
              </a:rPr>
              <a:t>공통</a:t>
            </a:r>
            <a:endParaRPr lang="ko-KR" altLang="en-US" b="1" dirty="0">
              <a:solidFill>
                <a:schemeClr val="tx1"/>
              </a:solidFill>
              <a:latin typeface="Quattrocento Sans"/>
            </a:endParaRPr>
          </a:p>
        </p:txBody>
      </p:sp>
      <p:sp>
        <p:nvSpPr>
          <p:cNvPr id="20" name="도형 8">
            <a:extLst>
              <a:ext uri="{FF2B5EF4-FFF2-40B4-BE49-F238E27FC236}">
                <a16:creationId xmlns:a16="http://schemas.microsoft.com/office/drawing/2014/main" id="{E093F323-C1E8-4EC7-9062-73F0D1A3B1DD}"/>
              </a:ext>
            </a:extLst>
          </p:cNvPr>
          <p:cNvSpPr>
            <a:spLocks/>
          </p:cNvSpPr>
          <p:nvPr/>
        </p:nvSpPr>
        <p:spPr>
          <a:xfrm>
            <a:off x="2009775" y="4772520"/>
            <a:ext cx="1714500" cy="195580"/>
          </a:xfrm>
          <a:prstGeom prst="roundRect">
            <a:avLst/>
          </a:prstGeom>
          <a:solidFill>
            <a:srgbClr val="CC00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020991"/>
      </p:ext>
    </p:extLst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 idx="4294967295"/>
          </p:nvPr>
        </p:nvSpPr>
        <p:spPr>
          <a:xfrm>
            <a:off x="1381125" y="294005"/>
            <a:ext cx="3878580" cy="43561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ko-KR" altLang="en-US" dirty="0"/>
              <a:t>참고문헌</a:t>
            </a:r>
            <a:endParaRPr lang="en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B62A21-FFE9-435E-8C38-04B838FEB342}"/>
              </a:ext>
            </a:extLst>
          </p:cNvPr>
          <p:cNvSpPr/>
          <p:nvPr/>
        </p:nvSpPr>
        <p:spPr>
          <a:xfrm>
            <a:off x="159798" y="984101"/>
            <a:ext cx="947229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tx1"/>
                </a:solidFill>
                <a:latin typeface="Quattrocento Sans"/>
              </a:rPr>
              <a:t>We were here       	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Quattrocento Sans"/>
              </a:rPr>
              <a:t>	</a:t>
            </a:r>
            <a:r>
              <a:rPr lang="en-US" altLang="ko-KR" sz="1800" dirty="0">
                <a:solidFill>
                  <a:schemeClr val="tx1"/>
                </a:solidFill>
                <a:latin typeface="Quattrocento Sans"/>
                <a:hlinkClick r:id="rId3"/>
              </a:rPr>
              <a:t>http://steamcommunity.com/sharedfiles/filedetails/?l=koreana&amp;id=857921986</a:t>
            </a:r>
            <a:endParaRPr lang="en-US" altLang="ko-KR" sz="1800" dirty="0">
              <a:solidFill>
                <a:schemeClr val="tx1"/>
              </a:solidFill>
              <a:latin typeface="Quattrocento Sans"/>
            </a:endParaRPr>
          </a:p>
          <a:p>
            <a:endParaRPr lang="en-US" altLang="ko-KR" sz="1800" dirty="0">
              <a:solidFill>
                <a:schemeClr val="tx1"/>
              </a:solidFill>
              <a:latin typeface="Quattrocento Sans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Quattrocento Sans"/>
              </a:rPr>
              <a:t>캐릭터</a:t>
            </a:r>
            <a:endParaRPr lang="en-US" altLang="ko-KR" sz="1800" dirty="0">
              <a:solidFill>
                <a:schemeClr val="tx1"/>
              </a:solidFill>
              <a:latin typeface="Quattrocento Sans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Quattrocento Sans"/>
              </a:rPr>
              <a:t>	 </a:t>
            </a:r>
            <a:r>
              <a:rPr lang="en-US" altLang="ko-KR" sz="1800" dirty="0">
                <a:solidFill>
                  <a:schemeClr val="tx1"/>
                </a:solidFill>
                <a:latin typeface="Quattrocento Sans"/>
                <a:hlinkClick r:id="rId4"/>
              </a:rPr>
              <a:t>http://m.inven.co.kr/board/powerbbs.php?come_idx=3509&amp;l=600707</a:t>
            </a:r>
            <a:endParaRPr lang="en-US" altLang="ko-KR" sz="1800" dirty="0">
              <a:solidFill>
                <a:schemeClr val="tx1"/>
              </a:solidFill>
              <a:latin typeface="Quattrocento Sans"/>
            </a:endParaRPr>
          </a:p>
          <a:p>
            <a:endParaRPr lang="en-US" altLang="ko-KR" sz="1800" dirty="0">
              <a:solidFill>
                <a:schemeClr val="tx1"/>
              </a:solidFill>
              <a:latin typeface="Quattrocento Sans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Quattrocento Sans"/>
              </a:rPr>
              <a:t>배경</a:t>
            </a:r>
            <a:endParaRPr lang="en-US" altLang="ko-KR" sz="1800" dirty="0">
              <a:solidFill>
                <a:schemeClr val="tx1"/>
              </a:solidFill>
              <a:latin typeface="Quattrocento Sans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Quattrocento Sans"/>
              </a:rPr>
              <a:t>	</a:t>
            </a:r>
            <a:r>
              <a:rPr lang="ko-KR" altLang="en-US" sz="1800" dirty="0">
                <a:solidFill>
                  <a:schemeClr val="tx1"/>
                </a:solidFill>
                <a:latin typeface="Quattrocento Sans"/>
                <a:hlinkClick r:id="rId5"/>
              </a:rPr>
              <a:t>http://minecraft-mods.ru/tekstury/27089-aperturecraft-256x152.html</a:t>
            </a:r>
            <a:endParaRPr lang="en-US" altLang="ko-KR" sz="1800" dirty="0">
              <a:solidFill>
                <a:schemeClr val="tx1"/>
              </a:solidFill>
              <a:latin typeface="Quattrocento Sans"/>
            </a:endParaRPr>
          </a:p>
          <a:p>
            <a:endParaRPr lang="en-US" altLang="ko-KR" sz="1800" dirty="0">
              <a:solidFill>
                <a:schemeClr val="tx1"/>
              </a:solidFill>
              <a:latin typeface="Quattrocento Sans"/>
            </a:endParaRPr>
          </a:p>
          <a:p>
            <a:r>
              <a:rPr lang="ko-KR" altLang="en-US" sz="1800" dirty="0" err="1">
                <a:solidFill>
                  <a:schemeClr val="tx1"/>
                </a:solidFill>
                <a:latin typeface="Quattrocento Sans"/>
              </a:rPr>
              <a:t>엘리드</a:t>
            </a:r>
            <a:r>
              <a:rPr lang="ko-KR" altLang="en-US" sz="1800" dirty="0">
                <a:solidFill>
                  <a:schemeClr val="tx1"/>
                </a:solidFill>
                <a:latin typeface="Quattrocento Sans"/>
              </a:rPr>
              <a:t> </a:t>
            </a:r>
            <a:r>
              <a:rPr lang="ko-KR" altLang="en-US" sz="1800" dirty="0" err="1">
                <a:solidFill>
                  <a:schemeClr val="tx1"/>
                </a:solidFill>
                <a:latin typeface="Quattrocento Sans"/>
              </a:rPr>
              <a:t>매드니스</a:t>
            </a:r>
            <a:r>
              <a:rPr lang="ko-KR" altLang="en-US" sz="1800" dirty="0">
                <a:solidFill>
                  <a:schemeClr val="tx1"/>
                </a:solidFill>
                <a:latin typeface="Quattrocento Sans"/>
              </a:rPr>
              <a:t> </a:t>
            </a:r>
            <a:r>
              <a:rPr lang="ko-KR" altLang="en-US" sz="1800" dirty="0" err="1">
                <a:solidFill>
                  <a:schemeClr val="tx1"/>
                </a:solidFill>
                <a:latin typeface="Quattrocento Sans"/>
              </a:rPr>
              <a:t>리턴즈</a:t>
            </a:r>
            <a:endParaRPr lang="en-US" altLang="ko-KR" sz="1800" dirty="0">
              <a:solidFill>
                <a:schemeClr val="tx1"/>
              </a:solidFill>
              <a:latin typeface="Quattrocento Sans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Quattrocento Sans"/>
              </a:rPr>
              <a:t>	</a:t>
            </a:r>
            <a:r>
              <a:rPr lang="en-US" altLang="ko-KR" sz="1800" dirty="0">
                <a:solidFill>
                  <a:schemeClr val="tx1"/>
                </a:solidFill>
                <a:latin typeface="Quattrocento Sans"/>
                <a:hlinkClick r:id="rId6"/>
              </a:rPr>
              <a:t>http://store.steampowered.com/app/19680/Alice_Madness_Returns/</a:t>
            </a:r>
            <a:endParaRPr lang="en-US" altLang="ko-KR" sz="1800" dirty="0">
              <a:solidFill>
                <a:schemeClr val="tx1"/>
              </a:solidFill>
              <a:latin typeface="Quattrocento Sans"/>
            </a:endParaRPr>
          </a:p>
          <a:p>
            <a:endParaRPr lang="en-US" altLang="ko-KR" sz="1800" dirty="0">
              <a:solidFill>
                <a:schemeClr val="tx1"/>
              </a:solidFill>
              <a:latin typeface="Quattrocento Sans"/>
            </a:endParaRPr>
          </a:p>
          <a:p>
            <a:r>
              <a:rPr lang="en-US" altLang="ko-KR" sz="1800" dirty="0" err="1">
                <a:solidFill>
                  <a:schemeClr val="tx1"/>
                </a:solidFill>
                <a:latin typeface="Quattrocento Sans"/>
              </a:rPr>
              <a:t>Ibb</a:t>
            </a:r>
            <a:r>
              <a:rPr lang="en-US" altLang="ko-KR" sz="1800" dirty="0">
                <a:solidFill>
                  <a:schemeClr val="tx1"/>
                </a:solidFill>
                <a:latin typeface="Quattrocento Sans"/>
              </a:rPr>
              <a:t> &amp; </a:t>
            </a:r>
            <a:r>
              <a:rPr lang="en-US" altLang="ko-KR" sz="1800" dirty="0" err="1">
                <a:solidFill>
                  <a:schemeClr val="tx1"/>
                </a:solidFill>
                <a:latin typeface="Quattrocento Sans"/>
              </a:rPr>
              <a:t>obb</a:t>
            </a:r>
            <a:endParaRPr lang="en-US" altLang="ko-KR" sz="1800" dirty="0">
              <a:solidFill>
                <a:schemeClr val="tx1"/>
              </a:solidFill>
              <a:latin typeface="Quattrocento Sans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Quattrocento Sans"/>
              </a:rPr>
              <a:t>	http://store.steampowered.com/app/95400/ibb__obb/</a:t>
            </a:r>
          </a:p>
          <a:p>
            <a:endParaRPr lang="en-US" altLang="ko-KR" sz="1800" dirty="0">
              <a:solidFill>
                <a:schemeClr val="tx1"/>
              </a:solidFill>
              <a:latin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1066370042"/>
      </p:ext>
    </p:extLst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>
            <a:spLocks/>
          </p:cNvSpPr>
          <p:nvPr/>
        </p:nvSpPr>
        <p:spPr>
          <a:xfrm>
            <a:off x="1097280" y="1991995"/>
            <a:ext cx="4524375" cy="1160145"/>
          </a:xfrm>
          <a:prstGeom prst="rect">
            <a:avLst/>
          </a:prstGeom>
        </p:spPr>
        <p:txBody>
          <a:bodyPr vert="horz" wrap="square" lIns="91440" tIns="91440" rIns="91440" bIns="91440" anchor="b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1771650" y="2095500"/>
            <a:ext cx="5982335" cy="7702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>
                <a:latin typeface="Arial" charset="0"/>
                <a:ea typeface="Arial" charset="0"/>
              </a:rPr>
              <a:t>감사합니다.</a:t>
            </a:r>
            <a:endParaRPr lang="ko-KR" altLang="en-US" sz="4400" b="0" cap="none" dirty="0">
              <a:latin typeface="Arial" charset="0"/>
              <a:ea typeface="Arial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7">
            <a:extLst>
              <a:ext uri="{FF2B5EF4-FFF2-40B4-BE49-F238E27FC236}">
                <a16:creationId xmlns:a16="http://schemas.microsoft.com/office/drawing/2014/main" id="{C1BDED47-AD4D-466C-BC5B-B475638BDC83}"/>
              </a:ext>
            </a:extLst>
          </p:cNvPr>
          <p:cNvSpPr txBox="1">
            <a:spLocks/>
          </p:cNvSpPr>
          <p:nvPr/>
        </p:nvSpPr>
        <p:spPr>
          <a:xfrm>
            <a:off x="1097280" y="1991995"/>
            <a:ext cx="4523740" cy="115951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endParaRPr lang="en" dirty="0"/>
          </a:p>
        </p:txBody>
      </p:sp>
      <p:sp>
        <p:nvSpPr>
          <p:cNvPr id="3" name="Shape 139">
            <a:extLst>
              <a:ext uri="{FF2B5EF4-FFF2-40B4-BE49-F238E27FC236}">
                <a16:creationId xmlns:a16="http://schemas.microsoft.com/office/drawing/2014/main" id="{38793B31-902F-4448-AF06-73842A056D91}"/>
              </a:ext>
            </a:extLst>
          </p:cNvPr>
          <p:cNvSpPr txBox="1">
            <a:spLocks/>
          </p:cNvSpPr>
          <p:nvPr/>
        </p:nvSpPr>
        <p:spPr>
          <a:xfrm>
            <a:off x="1381125" y="294005"/>
            <a:ext cx="3879215" cy="4362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 baseline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eaLnBrk="0">
              <a:buFontTx/>
              <a:buNone/>
            </a:pPr>
            <a:r>
              <a:rPr lang="en-US" altLang="ko-KR" dirty="0" err="1">
                <a:latin typeface="맑은 고딕" charset="0"/>
                <a:ea typeface="맑은 고딕" charset="0"/>
              </a:rPr>
              <a:t>게임소개</a:t>
            </a:r>
            <a:r>
              <a:rPr lang="en-US" altLang="ko-KR" dirty="0">
                <a:latin typeface="맑은 고딕" charset="0"/>
                <a:ea typeface="맑은 고딕" charset="0"/>
              </a:rPr>
              <a:t> - </a:t>
            </a:r>
            <a:r>
              <a:rPr lang="ko-KR" altLang="en-US" dirty="0">
                <a:latin typeface="맑은 고딕" charset="0"/>
                <a:ea typeface="맑은 고딕" charset="0"/>
              </a:rPr>
              <a:t>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1B8DFE-40C2-45E7-AAFD-610D85A631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60" y="1254125"/>
            <a:ext cx="3685540" cy="2578735"/>
          </a:xfrm>
          <a:prstGeom prst="rect">
            <a:avLst/>
          </a:prstGeom>
          <a:noFill/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FBBF7C7F-98C3-46B5-9BA3-BF7874CF7ADA}"/>
              </a:ext>
            </a:extLst>
          </p:cNvPr>
          <p:cNvSpPr/>
          <p:nvPr/>
        </p:nvSpPr>
        <p:spPr>
          <a:xfrm>
            <a:off x="2513965" y="2872740"/>
            <a:ext cx="704850" cy="5334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48A9F70-C12B-41EE-AB93-80AA60DF9872}"/>
              </a:ext>
            </a:extLst>
          </p:cNvPr>
          <p:cNvSpPr/>
          <p:nvPr/>
        </p:nvSpPr>
        <p:spPr>
          <a:xfrm>
            <a:off x="1530985" y="2248535"/>
            <a:ext cx="704850" cy="5334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6CFAD4-C0A0-41E1-8AF2-99B29A21E531}"/>
              </a:ext>
            </a:extLst>
          </p:cNvPr>
          <p:cNvSpPr txBox="1"/>
          <p:nvPr/>
        </p:nvSpPr>
        <p:spPr>
          <a:xfrm>
            <a:off x="4782820" y="1706245"/>
            <a:ext cx="4137025" cy="2007234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>
            <a:spAutoFit/>
          </a:bodyPr>
          <a:lstStyle/>
          <a:p>
            <a:pPr marL="285750" indent="-285750" algn="l" defTabSz="3429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latin typeface="맑은 고딕" charset="0"/>
                <a:ea typeface="맑은 고딕" charset="0"/>
              </a:rPr>
              <a:t>게임</a:t>
            </a:r>
            <a:r>
              <a:rPr lang="en-US" altLang="ko-KR" sz="1800" b="0" cap="none" dirty="0">
                <a:latin typeface="Century Gothic" charset="0"/>
                <a:ea typeface="Century Gothic" charset="0"/>
              </a:rPr>
              <a:t> </a:t>
            </a:r>
            <a:r>
              <a:rPr lang="en-US" altLang="ko-KR" sz="1800" b="0" cap="none" dirty="0">
                <a:latin typeface="맑은 고딕" charset="0"/>
                <a:ea typeface="맑은 고딕" charset="0"/>
              </a:rPr>
              <a:t>맵</a:t>
            </a:r>
            <a:r>
              <a:rPr lang="en-US" altLang="ko-KR" sz="1800" b="0" cap="none" dirty="0">
                <a:latin typeface="Century Gothic" charset="0"/>
                <a:ea typeface="Century Gothic" charset="0"/>
              </a:rPr>
              <a:t> </a:t>
            </a:r>
            <a:r>
              <a:rPr lang="en-US" altLang="ko-KR" sz="1800" b="0" cap="none" dirty="0">
                <a:latin typeface="맑은 고딕" charset="0"/>
                <a:ea typeface="맑은 고딕" charset="0"/>
              </a:rPr>
              <a:t>예시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285750" indent="-285750" algn="l" defTabSz="3429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ko-KR" altLang="en-US" sz="1800" b="0" cap="none" dirty="0">
              <a:latin typeface="Century Gothic" charset="0"/>
              <a:ea typeface="Century Gothic" charset="0"/>
            </a:endParaRPr>
          </a:p>
          <a:p>
            <a:pPr marL="285750" indent="-285750" algn="l" defTabSz="3429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latin typeface="맑은 고딕" charset="0"/>
                <a:ea typeface="맑은 고딕" charset="0"/>
              </a:rPr>
              <a:t>플레이어가</a:t>
            </a:r>
            <a:r>
              <a:rPr lang="en-US" altLang="ko-KR" sz="1800" b="0" cap="none" dirty="0">
                <a:latin typeface="Century Gothic" charset="0"/>
                <a:ea typeface="Century Gothic" charset="0"/>
              </a:rPr>
              <a:t> </a:t>
            </a:r>
            <a:r>
              <a:rPr lang="en-US" altLang="ko-KR" sz="1800" b="0" cap="none" dirty="0">
                <a:latin typeface="맑은 고딕" charset="0"/>
                <a:ea typeface="맑은 고딕" charset="0"/>
              </a:rPr>
              <a:t>각</a:t>
            </a:r>
            <a:r>
              <a:rPr lang="en-US" altLang="ko-KR" sz="1800" b="0" cap="none" dirty="0">
                <a:latin typeface="Century Gothic" charset="0"/>
                <a:ea typeface="Century Gothic" charset="0"/>
              </a:rPr>
              <a:t> </a:t>
            </a:r>
            <a:r>
              <a:rPr lang="en-US" altLang="ko-KR" sz="1800" b="0" cap="none" dirty="0">
                <a:latin typeface="맑은 고딕" charset="0"/>
                <a:ea typeface="맑은 고딕" charset="0"/>
              </a:rPr>
              <a:t>맵마다 정해진</a:t>
            </a:r>
            <a:r>
              <a:rPr lang="en-US" altLang="ko-KR" sz="1800" b="0" cap="none" dirty="0">
                <a:latin typeface="Century Gothic" charset="0"/>
                <a:ea typeface="Century Gothic" charset="0"/>
              </a:rPr>
              <a:t> </a:t>
            </a:r>
            <a:r>
              <a:rPr lang="en-US" altLang="ko-KR" sz="1800" b="0" cap="none" dirty="0">
                <a:latin typeface="맑은 고딕" charset="0"/>
                <a:ea typeface="맑은 고딕" charset="0"/>
              </a:rPr>
              <a:t>위치에서</a:t>
            </a:r>
            <a:r>
              <a:rPr lang="en-US" altLang="ko-KR" sz="1800" b="0" cap="none" dirty="0">
                <a:latin typeface="Century Gothic" charset="0"/>
                <a:ea typeface="Century Gothic" charset="0"/>
              </a:rPr>
              <a:t> </a:t>
            </a:r>
            <a:r>
              <a:rPr lang="en-US" altLang="ko-KR" sz="1800" b="0" cap="none" dirty="0">
                <a:latin typeface="맑은 고딕" charset="0"/>
                <a:ea typeface="맑은 고딕" charset="0"/>
              </a:rPr>
              <a:t>등장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285750" indent="-285750" algn="l" defTabSz="3429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285750" indent="-285750" algn="l" defTabSz="3429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latin typeface="맑은 고딕" charset="0"/>
                <a:ea typeface="맑은 고딕" charset="0"/>
              </a:rPr>
              <a:t>스테이지를 깰수록 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0" indent="0" algn="l" defTabSz="3429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latin typeface="맑은 고딕" charset="0"/>
                <a:ea typeface="맑은 고딕" charset="0"/>
              </a:rPr>
              <a:t>   퍼즐의 난이도 증가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99817C4-60F6-4E4C-935A-132B2AEB5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860" y="2421890"/>
            <a:ext cx="164465" cy="186055"/>
          </a:xfrm>
          <a:prstGeom prst="rect">
            <a:avLst/>
          </a:prstGeom>
        </p:spPr>
      </p:pic>
      <p:sp>
        <p:nvSpPr>
          <p:cNvPr id="10" name="텍스트 상자 9">
            <a:extLst>
              <a:ext uri="{FF2B5EF4-FFF2-40B4-BE49-F238E27FC236}">
                <a16:creationId xmlns:a16="http://schemas.microsoft.com/office/drawing/2014/main" id="{EE9C0AB2-A823-4B2C-B121-D7645AD101F9}"/>
              </a:ext>
            </a:extLst>
          </p:cNvPr>
          <p:cNvSpPr txBox="1">
            <a:spLocks/>
          </p:cNvSpPr>
          <p:nvPr/>
        </p:nvSpPr>
        <p:spPr>
          <a:xfrm>
            <a:off x="889000" y="3823335"/>
            <a:ext cx="2460625" cy="1930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anchor="t">
            <a:spAutoFit/>
          </a:bodyPr>
          <a:lstStyle/>
          <a:p>
            <a:pPr defTabSz="381000"/>
            <a:r>
              <a:rPr lang="en-US" altLang="ko-KR" sz="8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“Portal” 게임 설명 이미지</a:t>
            </a:r>
            <a:endParaRPr lang="ko-KR" altLang="en-US" sz="8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411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>
            <a:spLocks/>
          </p:cNvSpPr>
          <p:nvPr/>
        </p:nvSpPr>
        <p:spPr>
          <a:xfrm>
            <a:off x="1059815" y="1991995"/>
            <a:ext cx="4524375" cy="1160145"/>
          </a:xfrm>
          <a:prstGeom prst="rect">
            <a:avLst/>
          </a:prstGeom>
        </p:spPr>
        <p:txBody>
          <a:bodyPr vert="horz" wrap="square" lIns="91440" tIns="91440" rIns="91440" bIns="91440" anchor="b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1381125" y="294005"/>
            <a:ext cx="3879850" cy="4368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캐릭터</a:t>
            </a:r>
            <a:endParaRPr lang="ko-KR" altLang="en-US" sz="2000" b="1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753235" y="865505"/>
            <a:ext cx="5629910" cy="2517775"/>
            <a:chOff x="1753235" y="865505"/>
            <a:chExt cx="5629910" cy="2517775"/>
          </a:xfrm>
        </p:grpSpPr>
        <p:pic>
          <p:nvPicPr>
            <p:cNvPr id="5" name="그림 4" descr="C:/Users/yang/AppData/Roaming/PolarisOffice/ETemp/13612_51392520/image3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753235" y="869950"/>
              <a:ext cx="1908810" cy="2513330"/>
            </a:xfrm>
            <a:prstGeom prst="rect">
              <a:avLst/>
            </a:prstGeom>
            <a:noFill/>
          </p:spPr>
        </p:pic>
        <p:sp>
          <p:nvSpPr>
            <p:cNvPr id="6" name="도형 5"/>
            <p:cNvSpPr>
              <a:spLocks/>
            </p:cNvSpPr>
            <p:nvPr/>
          </p:nvSpPr>
          <p:spPr>
            <a:xfrm rot="10800000" flipV="1">
              <a:off x="3661410" y="865505"/>
              <a:ext cx="3721735" cy="367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0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캐릭터 컨셉 / 스토리</a:t>
              </a:r>
              <a:endParaRPr lang="ko-KR" altLang="en-US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" name="도형 6"/>
            <p:cNvSpPr>
              <a:spLocks/>
            </p:cNvSpPr>
            <p:nvPr/>
          </p:nvSpPr>
          <p:spPr>
            <a:xfrm rot="10800000" flipV="1">
              <a:off x="3658870" y="1261110"/>
              <a:ext cx="3721735" cy="21209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just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  <a:p>
              <a:pPr marL="0" indent="0" algn="just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0" cap="none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-</a:t>
              </a:r>
              <a:r>
                <a:rPr lang="en-US" altLang="ko-KR" sz="1400" b="0" cap="none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인간형 로봇.</a:t>
              </a:r>
              <a:endParaRPr lang="ko-KR" altLang="en-US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  <a:p>
              <a:pPr marL="0" indent="0" algn="just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just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0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- </a:t>
              </a:r>
              <a:r>
                <a:rPr lang="en-US" altLang="ko-KR" sz="1400" b="0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범죄자 갱생 프로그램이 시행 되었지만,</a:t>
              </a:r>
              <a:endParaRPr lang="ko-KR" altLang="en-US" sz="1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just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0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  인권 위원회와 갈등 끝에 로봇에 이식하여</a:t>
              </a:r>
              <a:endParaRPr lang="ko-KR" altLang="en-US" sz="1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just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0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  벌을 받는 것으로 합의.</a:t>
              </a:r>
              <a:endParaRPr lang="ko-KR" altLang="en-US" sz="1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just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just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0" name="도형 9"/>
          <p:cNvSpPr>
            <a:spLocks/>
          </p:cNvSpPr>
          <p:nvPr/>
        </p:nvSpPr>
        <p:spPr>
          <a:xfrm rot="10800000" flipV="1">
            <a:off x="1752600" y="3436620"/>
            <a:ext cx="5628005" cy="12306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just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캐릭터 모션  : 걷기 , 점프 , 충전하기 , </a:t>
            </a:r>
            <a:r>
              <a:rPr lang="en-US" altLang="ko-KR" sz="1800" b="0" cap="none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정지</a:t>
            </a:r>
            <a:r>
              <a:rPr lang="en-US" altLang="ko-KR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8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>
            <a:spLocks/>
          </p:cNvSpPr>
          <p:nvPr/>
        </p:nvSpPr>
        <p:spPr>
          <a:xfrm>
            <a:off x="1097280" y="1991995"/>
            <a:ext cx="4524375" cy="1160145"/>
          </a:xfrm>
          <a:prstGeom prst="rect">
            <a:avLst/>
          </a:prstGeom>
        </p:spPr>
        <p:txBody>
          <a:bodyPr vert="horz" wrap="square" lIns="91440" tIns="91440" rIns="91440" bIns="91440" anchor="b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1381125" y="294005"/>
            <a:ext cx="3879850" cy="4368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게임방법</a:t>
            </a:r>
            <a:endParaRPr lang="ko-KR" altLang="en-US" sz="2000" b="1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>
            <a:off x="810895" y="1221105"/>
            <a:ext cx="250761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latin typeface="맑은 고딕" charset="0"/>
                <a:ea typeface="맑은 고딕" charset="0"/>
              </a:rPr>
              <a:t>- 캐릭터 충전 상태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>
            <a:off x="3689985" y="1929130"/>
            <a:ext cx="4893310" cy="1815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latin typeface="맑은 고딕" charset="0"/>
                <a:ea typeface="맑은 고딕" charset="0"/>
              </a:rPr>
              <a:t>- 캐릭터가 활동을 할 수 있는 에너지</a:t>
            </a:r>
            <a:endParaRPr lang="ko-KR" altLang="en-US" sz="14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latin typeface="맑은 고딕" charset="0"/>
                <a:ea typeface="맑은 고딕" charset="0"/>
              </a:rPr>
              <a:t>- 해당 UI로 남은 배터리 확인 가능.</a:t>
            </a:r>
            <a:endParaRPr lang="ko-KR" altLang="en-US" sz="14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latin typeface="맑은 고딕" charset="0"/>
                <a:ea typeface="맑은 고딕" charset="0"/>
              </a:rPr>
              <a:t>- 캐릭터가 특정행동을 할 때 마다 배터리 소모량이 다름</a:t>
            </a:r>
            <a:endParaRPr lang="ko-KR" altLang="en-US" sz="14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latin typeface="맑은 고딕" charset="0"/>
                <a:ea typeface="맑은 고딕" charset="0"/>
              </a:rPr>
              <a:t>- 캐릭터의 에너지를 소모시켜 다른 캐릭터의 에너지를 </a:t>
            </a:r>
            <a:endParaRPr lang="ko-KR" altLang="en-US" sz="14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latin typeface="맑은 고딕" charset="0"/>
                <a:ea typeface="맑은 고딕" charset="0"/>
              </a:rPr>
              <a:t>  충전가능.</a:t>
            </a:r>
            <a:endParaRPr lang="ko-KR" altLang="en-US" sz="14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8" name="번개 7"/>
          <p:cNvSpPr>
            <a:spLocks/>
          </p:cNvSpPr>
          <p:nvPr/>
        </p:nvSpPr>
        <p:spPr>
          <a:xfrm>
            <a:off x="1327785" y="1865630"/>
            <a:ext cx="1690370" cy="2251710"/>
          </a:xfrm>
          <a:prstGeom prst="lightningBolt">
            <a:avLst/>
          </a:prstGeom>
          <a:gradFill rotWithShape="1">
            <a:gsLst>
              <a:gs pos="0">
                <a:schemeClr val="bg1"/>
              </a:gs>
              <a:gs pos="31000">
                <a:schemeClr val="bg1"/>
              </a:gs>
              <a:gs pos="51000">
                <a:schemeClr val="bg1"/>
              </a:gs>
              <a:gs pos="60000">
                <a:srgbClr val="EF9252"/>
              </a:gs>
              <a:gs pos="100000">
                <a:schemeClr val="accent2">
                  <a:lumMod val="96000"/>
                  <a:lumOff val="4000"/>
                </a:schemeClr>
              </a:gs>
            </a:gsLst>
            <a:lin ang="5400000"/>
          </a:gradFill>
          <a:ln w="19050" cap="flat" cmpd="sng">
            <a:solidFill>
              <a:schemeClr val="accent2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>
            <a:off x="810895" y="4211320"/>
            <a:ext cx="264668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latin typeface="맑은 고딕" charset="0"/>
                <a:ea typeface="맑은 고딕" charset="0"/>
              </a:rPr>
              <a:t>( 배터리가 50% 남은 상태 )</a:t>
            </a:r>
            <a:endParaRPr lang="ko-KR" altLang="en-US" sz="1600" b="0" cap="none" dirty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>
            <a:spLocks/>
          </p:cNvSpPr>
          <p:nvPr/>
        </p:nvSpPr>
        <p:spPr>
          <a:xfrm>
            <a:off x="1097280" y="1973580"/>
            <a:ext cx="4524375" cy="1160145"/>
          </a:xfrm>
          <a:prstGeom prst="rect">
            <a:avLst/>
          </a:prstGeom>
        </p:spPr>
        <p:txBody>
          <a:bodyPr vert="horz" wrap="square" lIns="91440" tIns="91440" rIns="91440" bIns="91440" anchor="b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1381125" y="294005"/>
            <a:ext cx="3879850" cy="4368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게임방법</a:t>
            </a:r>
            <a:endParaRPr lang="ko-KR" altLang="en-US" sz="2000" b="1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727075" y="1261745"/>
            <a:ext cx="4538345" cy="2774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- 캐릭터 충전받기</a:t>
            </a:r>
            <a:endParaRPr lang="ko-KR" altLang="en-US" sz="1800" b="1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80" y="2543810"/>
            <a:ext cx="957580" cy="1565910"/>
          </a:xfrm>
          <a:prstGeom prst="rect">
            <a:avLst/>
          </a:prstGeom>
          <a:noFill/>
          <a:scene3d>
            <a:camera prst="orthographicFront">
              <a:rot lat="0" lon="10200000" rev="0"/>
            </a:camera>
            <a:lightRig rig="threePt" dir="t"/>
          </a:scene3d>
          <a:sp3d/>
        </p:spPr>
      </p:pic>
      <p:sp>
        <p:nvSpPr>
          <p:cNvPr id="8" name="텍스트 상자 7"/>
          <p:cNvSpPr txBox="1">
            <a:spLocks/>
          </p:cNvSpPr>
          <p:nvPr/>
        </p:nvSpPr>
        <p:spPr>
          <a:xfrm>
            <a:off x="1898650" y="4436110"/>
            <a:ext cx="5798820" cy="2774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-</a:t>
            </a:r>
            <a:r>
              <a:rPr lang="en-US" altLang="ko-KR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캐릭터의 행동에는 에너지가 소모되므로 충전이 필요하다.</a:t>
            </a: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>
            <a:off x="5190490" y="1826260"/>
            <a:ext cx="145415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latin typeface="맑은 고딕" charset="0"/>
                <a:ea typeface="맑은 고딕" charset="0"/>
              </a:rPr>
              <a:t>방법 2.</a:t>
            </a:r>
            <a:endParaRPr lang="ko-KR" altLang="en-US" sz="1400" b="0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2541270"/>
            <a:ext cx="957580" cy="1565910"/>
          </a:xfrm>
          <a:prstGeom prst="rect">
            <a:avLst/>
          </a:prstGeom>
          <a:noFill/>
          <a:scene3d>
            <a:camera prst="orthographicFront">
              <a:rot lat="0" lon="10200000" rev="0"/>
            </a:camera>
            <a:lightRig rig="threePt" dir="t"/>
          </a:scene3d>
          <a:sp3d/>
        </p:spPr>
      </p:pic>
      <p:sp>
        <p:nvSpPr>
          <p:cNvPr id="13" name="텍스트 상자 12"/>
          <p:cNvSpPr txBox="1">
            <a:spLocks/>
          </p:cNvSpPr>
          <p:nvPr/>
        </p:nvSpPr>
        <p:spPr>
          <a:xfrm>
            <a:off x="5942965" y="3585210"/>
            <a:ext cx="145415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cap="none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충전 -&gt;</a:t>
            </a:r>
            <a:endParaRPr lang="ko-KR" altLang="en-US" sz="1400" b="1" cap="none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13"/>
          <p:cNvSpPr txBox="1">
            <a:spLocks/>
          </p:cNvSpPr>
          <p:nvPr/>
        </p:nvSpPr>
        <p:spPr>
          <a:xfrm>
            <a:off x="5206365" y="2177415"/>
            <a:ext cx="2463800" cy="462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에너지 </a:t>
            </a:r>
            <a:r>
              <a:rPr lang="en-US" altLang="ko-KR" sz="12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소모</a:t>
            </a:r>
            <a:r>
              <a:rPr lang="en-US" altLang="ko-KR" sz="12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   에너지 </a:t>
            </a:r>
            <a:r>
              <a:rPr lang="en-US" altLang="ko-KR" sz="12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충전</a:t>
            </a:r>
            <a:endParaRPr lang="ko-KR" altLang="en-US" sz="1200" b="1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( 소모 모션 )      ( 충전 모션 )</a:t>
            </a:r>
            <a:endParaRPr lang="ko-KR" altLang="en-US" sz="1200" b="1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번개 14"/>
          <p:cNvSpPr>
            <a:spLocks/>
          </p:cNvSpPr>
          <p:nvPr/>
        </p:nvSpPr>
        <p:spPr>
          <a:xfrm>
            <a:off x="7063105" y="3634105"/>
            <a:ext cx="380365" cy="473710"/>
          </a:xfrm>
          <a:prstGeom prst="lightningBolt">
            <a:avLst/>
          </a:prstGeom>
          <a:solidFill>
            <a:schemeClr val="bg1"/>
          </a:solidFill>
          <a:ln w="0" cap="flat" cmpd="sng">
            <a:solidFill>
              <a:srgbClr val="FCC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번개 15"/>
          <p:cNvSpPr>
            <a:spLocks/>
          </p:cNvSpPr>
          <p:nvPr/>
        </p:nvSpPr>
        <p:spPr>
          <a:xfrm>
            <a:off x="5205730" y="3640455"/>
            <a:ext cx="380365" cy="473710"/>
          </a:xfrm>
          <a:prstGeom prst="lightningBolt">
            <a:avLst/>
          </a:prstGeom>
          <a:solidFill>
            <a:srgbClr val="FCCC00"/>
          </a:solidFill>
          <a:ln w="0" cap="flat" cmpd="sng">
            <a:solidFill>
              <a:srgbClr val="FCC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135" y="2944495"/>
            <a:ext cx="766445" cy="763270"/>
          </a:xfrm>
          <a:prstGeom prst="rect">
            <a:avLst/>
          </a:prstGeom>
          <a:noFill/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14475" y="2839720"/>
            <a:ext cx="766445" cy="763270"/>
          </a:xfrm>
          <a:prstGeom prst="rect">
            <a:avLst/>
          </a:prstGeom>
          <a:noFill/>
        </p:spPr>
      </p:pic>
      <p:sp>
        <p:nvSpPr>
          <p:cNvPr id="21" name="텍스트 상자 20"/>
          <p:cNvSpPr txBox="1">
            <a:spLocks/>
          </p:cNvSpPr>
          <p:nvPr/>
        </p:nvSpPr>
        <p:spPr>
          <a:xfrm>
            <a:off x="2666365" y="2805430"/>
            <a:ext cx="1499870" cy="278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일회용 충전소</a:t>
            </a:r>
            <a:endParaRPr lang="ko-KR" altLang="en-US" sz="1200" b="1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035" y="2637155"/>
            <a:ext cx="969010" cy="1572895"/>
          </a:xfrm>
          <a:prstGeom prst="rect">
            <a:avLst/>
          </a:prstGeom>
          <a:noFill/>
        </p:spPr>
      </p:pic>
      <p:sp>
        <p:nvSpPr>
          <p:cNvPr id="23" name="텍스트 상자 22"/>
          <p:cNvSpPr txBox="1">
            <a:spLocks/>
          </p:cNvSpPr>
          <p:nvPr/>
        </p:nvSpPr>
        <p:spPr>
          <a:xfrm>
            <a:off x="1302385" y="1823720"/>
            <a:ext cx="145415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방법 1.</a:t>
            </a: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073910" y="2839720"/>
            <a:ext cx="766445" cy="763270"/>
          </a:xfrm>
          <a:prstGeom prst="rect">
            <a:avLst/>
          </a:prstGeom>
          <a:noFill/>
        </p:spPr>
      </p:pic>
      <p:sp>
        <p:nvSpPr>
          <p:cNvPr id="25" name="텍스트 상자 24"/>
          <p:cNvSpPr txBox="1">
            <a:spLocks/>
          </p:cNvSpPr>
          <p:nvPr/>
        </p:nvSpPr>
        <p:spPr>
          <a:xfrm>
            <a:off x="1308735" y="2360930"/>
            <a:ext cx="1143000" cy="278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에너지 </a:t>
            </a:r>
            <a:r>
              <a:rPr lang="en-US" altLang="ko-KR" sz="12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충전</a:t>
            </a:r>
            <a:endParaRPr lang="ko-KR" altLang="en-US" sz="12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195" y="3084195"/>
            <a:ext cx="1085215" cy="1081405"/>
          </a:xfrm>
          <a:prstGeom prst="rect">
            <a:avLst/>
          </a:prstGeom>
          <a:noFill/>
        </p:spPr>
      </p:pic>
      <p:sp>
        <p:nvSpPr>
          <p:cNvPr id="27" name="번개 26"/>
          <p:cNvSpPr>
            <a:spLocks/>
          </p:cNvSpPr>
          <p:nvPr/>
        </p:nvSpPr>
        <p:spPr>
          <a:xfrm>
            <a:off x="1898015" y="3742690"/>
            <a:ext cx="380365" cy="473710"/>
          </a:xfrm>
          <a:prstGeom prst="lightningBolt">
            <a:avLst/>
          </a:prstGeom>
          <a:solidFill>
            <a:srgbClr val="FCCC00">
              <a:alpha val="40035"/>
            </a:srgbClr>
          </a:solidFill>
          <a:ln w="0" cap="flat" cmpd="sng">
            <a:solidFill>
              <a:srgbClr val="FCC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텍스트 상자 27"/>
          <p:cNvSpPr txBox="1">
            <a:spLocks/>
          </p:cNvSpPr>
          <p:nvPr/>
        </p:nvSpPr>
        <p:spPr>
          <a:xfrm>
            <a:off x="2091690" y="3480435"/>
            <a:ext cx="1049655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cap="none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&lt;- 충전</a:t>
            </a:r>
            <a:endParaRPr lang="ko-KR" altLang="en-US" sz="1400" b="1" cap="none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>
            <a:spLocks/>
          </p:cNvSpPr>
          <p:nvPr/>
        </p:nvSpPr>
        <p:spPr>
          <a:xfrm>
            <a:off x="1059815" y="1991995"/>
            <a:ext cx="4524375" cy="1160145"/>
          </a:xfrm>
          <a:prstGeom prst="rect">
            <a:avLst/>
          </a:prstGeom>
        </p:spPr>
        <p:txBody>
          <a:bodyPr vert="horz" wrap="square" lIns="91440" tIns="91440" rIns="91440" bIns="91440" anchor="b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1381125" y="294005"/>
            <a:ext cx="3879850" cy="4368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게임방법</a:t>
            </a:r>
            <a:endParaRPr lang="ko-KR" altLang="en-US" sz="2000" b="1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727075" y="1261745"/>
            <a:ext cx="4538345" cy="2774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- 오브젝트 충전하기</a:t>
            </a:r>
            <a:endParaRPr lang="ko-KR" altLang="en-US" sz="1800" b="1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96085" y="1991360"/>
            <a:ext cx="958215" cy="1566545"/>
          </a:xfrm>
          <a:prstGeom prst="rect">
            <a:avLst/>
          </a:prstGeom>
          <a:noFill/>
          <a:scene3d>
            <a:camera prst="orthographicFront">
              <a:rot lat="0" lon="10200000" rev="0"/>
            </a:camera>
            <a:lightRig rig="threePt" dir="t"/>
          </a:scene3d>
          <a:sp3d/>
        </p:spPr>
      </p:pic>
      <p:sp>
        <p:nvSpPr>
          <p:cNvPr id="7" name="텍스트 상자 6"/>
          <p:cNvSpPr txBox="1">
            <a:spLocks/>
          </p:cNvSpPr>
          <p:nvPr/>
        </p:nvSpPr>
        <p:spPr>
          <a:xfrm>
            <a:off x="2477135" y="3203575"/>
            <a:ext cx="1454785" cy="309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cap="none" dirty="0" err="1">
                <a:solidFill>
                  <a:srgbClr val="FF0000"/>
                </a:solidFill>
                <a:latin typeface="맑은 고딕" charset="0"/>
                <a:ea typeface="맑은 고딕" charset="0"/>
              </a:rPr>
              <a:t>충전</a:t>
            </a:r>
            <a:r>
              <a:rPr lang="en-US" altLang="ko-KR" sz="1400" b="1" cap="none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 -&gt;</a:t>
            </a:r>
            <a:endParaRPr lang="ko-KR" altLang="en-US" sz="1400" b="1" cap="none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0305" y="2562860"/>
            <a:ext cx="767080" cy="763905"/>
          </a:xfrm>
          <a:prstGeom prst="rect">
            <a:avLst/>
          </a:prstGeom>
          <a:noFill/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08020" y="2366645"/>
            <a:ext cx="790575" cy="1035685"/>
          </a:xfrm>
          <a:prstGeom prst="rect">
            <a:avLst/>
          </a:prstGeom>
          <a:noFill/>
        </p:spPr>
      </p:pic>
      <p:sp>
        <p:nvSpPr>
          <p:cNvPr id="10" name="텍스트 상자 9"/>
          <p:cNvSpPr txBox="1">
            <a:spLocks/>
          </p:cNvSpPr>
          <p:nvPr/>
        </p:nvSpPr>
        <p:spPr>
          <a:xfrm>
            <a:off x="1693545" y="3830320"/>
            <a:ext cx="6191250" cy="70866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just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-</a:t>
            </a:r>
            <a:r>
              <a:rPr lang="en-US" altLang="ko-KR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충전 가능한 오브젝트에  자신의 에너지를 사용하여 충전할 수 있다.</a:t>
            </a: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- 충전된 오브젝트는 일정시간동안 빛을 내거나, 움직이는 등의 행동을 한다.</a:t>
            </a: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74235" y="2367915"/>
            <a:ext cx="1123315" cy="1118235"/>
          </a:xfrm>
          <a:prstGeom prst="rect">
            <a:avLst/>
          </a:prstGeom>
          <a:noFill/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31280" y="2553335"/>
            <a:ext cx="1174115" cy="80581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5715" y="4352290"/>
            <a:ext cx="9144000" cy="790575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title" idx="4294967295"/>
          </p:nvPr>
        </p:nvSpPr>
        <p:spPr>
          <a:xfrm>
            <a:off x="1381125" y="310515"/>
            <a:ext cx="3879215" cy="436245"/>
          </a:xfrm>
          <a:prstGeom prst="rect">
            <a:avLst/>
          </a:prstGeom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cap="none" dirty="0">
                <a:latin typeface="맑은 고딕" charset="0"/>
                <a:ea typeface="맑은 고딕" charset="0"/>
              </a:rPr>
              <a:t>목차</a:t>
            </a:r>
            <a:endParaRPr lang="ko-KR" altLang="en-US" sz="1600" b="1" cap="none" dirty="0">
              <a:latin typeface="맑은 고딕" charset="0"/>
              <a:ea typeface="맑은 고딕" charset="0"/>
            </a:endParaRPr>
          </a:p>
        </p:txBody>
      </p:sp>
      <p:sp>
        <p:nvSpPr>
          <p:cNvPr id="79" name="Shape 79"/>
          <p:cNvSpPr txBox="1"/>
          <p:nvPr/>
        </p:nvSpPr>
        <p:spPr>
          <a:xfrm>
            <a:off x="1381125" y="1657350"/>
            <a:ext cx="3227070" cy="22072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endParaRPr lang="en"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5778F5-2D75-4953-8F43-38B18AE735B9}"/>
              </a:ext>
            </a:extLst>
          </p:cNvPr>
          <p:cNvSpPr txBox="1"/>
          <p:nvPr/>
        </p:nvSpPr>
        <p:spPr>
          <a:xfrm>
            <a:off x="1557655" y="1213485"/>
            <a:ext cx="4363720" cy="313932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800" dirty="0">
                <a:latin typeface="맑은 고딕" charset="0"/>
                <a:ea typeface="맑은 고딕" charset="0"/>
              </a:rPr>
              <a:t>◇ </a:t>
            </a:r>
            <a:r>
              <a:rPr lang="en-US" altLang="ko-KR" sz="1800" b="0" cap="none" dirty="0" err="1">
                <a:latin typeface="맑은 고딕" charset="0"/>
                <a:ea typeface="맑은 고딕" charset="0"/>
              </a:rPr>
              <a:t>개발목적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eaLnBrk="0"/>
            <a:r>
              <a:rPr lang="en-US" altLang="ko-KR" sz="1800" dirty="0">
                <a:latin typeface="맑은 고딕" charset="0"/>
                <a:ea typeface="맑은 고딕" charset="0"/>
              </a:rPr>
              <a:t>◇ </a:t>
            </a:r>
            <a:r>
              <a:rPr lang="en-US" altLang="ko-KR" sz="1800" b="0" cap="none" dirty="0" err="1">
                <a:latin typeface="맑은 고딕" charset="0"/>
                <a:ea typeface="맑은 고딕" charset="0"/>
              </a:rPr>
              <a:t>게임소개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eaLnBrk="0"/>
            <a:r>
              <a:rPr lang="en-US" altLang="ko-KR" sz="1800" dirty="0">
                <a:latin typeface="맑은 고딕" charset="0"/>
                <a:ea typeface="맑은 고딕" charset="0"/>
              </a:rPr>
              <a:t>◇ </a:t>
            </a:r>
            <a:r>
              <a:rPr lang="en-US" altLang="ko-KR" sz="1800" b="0" cap="none" dirty="0" err="1">
                <a:latin typeface="맑은 고딕" charset="0"/>
                <a:ea typeface="맑은 고딕" charset="0"/>
              </a:rPr>
              <a:t>기술적요소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eaLnBrk="0"/>
            <a:r>
              <a:rPr lang="en-US" altLang="ko-KR" sz="1800" dirty="0">
                <a:latin typeface="맑은 고딕" charset="0"/>
                <a:ea typeface="맑은 고딕" charset="0"/>
              </a:rPr>
              <a:t>◇ </a:t>
            </a:r>
            <a:r>
              <a:rPr lang="en-US" altLang="ko-KR" sz="1800" b="0" cap="none" dirty="0" err="1">
                <a:latin typeface="맑은 고딕" charset="0"/>
                <a:ea typeface="맑은 고딕" charset="0"/>
              </a:rPr>
              <a:t>플랫폼소개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dirty="0">
              <a:latin typeface="맑은 고딕" charset="0"/>
              <a:ea typeface="맑은 고딕" charset="0"/>
            </a:endParaRPr>
          </a:p>
          <a:p>
            <a:pPr eaLnBrk="0"/>
            <a:r>
              <a:rPr lang="en-US" altLang="ko-KR" sz="1800" dirty="0">
                <a:latin typeface="맑은 고딕" charset="0"/>
                <a:ea typeface="맑은 고딕" charset="0"/>
              </a:rPr>
              <a:t>◇ </a:t>
            </a:r>
            <a:r>
              <a:rPr lang="en-US" altLang="ko-KR" sz="1800" b="0" cap="none" dirty="0" err="1">
                <a:latin typeface="맑은 고딕" charset="0"/>
                <a:ea typeface="맑은 고딕" charset="0"/>
              </a:rPr>
              <a:t>개발일정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endParaRPr lang="ko-KR" altLang="en-US" sz="1800" b="0" cap="none" dirty="0">
              <a:latin typeface="Quattrocento Sans" charset="0"/>
              <a:ea typeface="Quattrocento Sans" charset="0"/>
            </a:endParaRPr>
          </a:p>
          <a:p>
            <a:pPr marL="285750" indent="-28575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endParaRPr lang="ko-KR" altLang="en-US" sz="1800" b="0" cap="none" dirty="0">
              <a:latin typeface="Arial" charset="0"/>
              <a:ea typeface="Arial" charset="0"/>
            </a:endParaRP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"/>
          <p:cNvSpPr txBox="1">
            <a:spLocks/>
          </p:cNvSpPr>
          <p:nvPr/>
        </p:nvSpPr>
        <p:spPr>
          <a:xfrm>
            <a:off x="1381125" y="294005"/>
            <a:ext cx="3879850" cy="4368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게임방법</a:t>
            </a:r>
            <a:endParaRPr lang="ko-KR" altLang="en-US" sz="2000" b="1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1090295" y="916305"/>
            <a:ext cx="4538345" cy="2774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- 첫 </a:t>
            </a:r>
            <a:r>
              <a:rPr lang="en-US" altLang="ko-KR" sz="1800" b="0" cap="none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번째</a:t>
            </a:r>
            <a:r>
              <a:rPr lang="en-US" altLang="ko-KR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방(</a:t>
            </a:r>
            <a:r>
              <a:rPr lang="ko-KR" altLang="en-US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도산지옥</a:t>
            </a:r>
            <a:r>
              <a:rPr lang="en-US" altLang="ko-KR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)</a:t>
            </a:r>
            <a:endParaRPr lang="ko-KR" altLang="en-US" sz="18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9" name="TextBox 28"/>
          <p:cNvSpPr txBox="1">
            <a:spLocks/>
          </p:cNvSpPr>
          <p:nvPr/>
        </p:nvSpPr>
        <p:spPr>
          <a:xfrm>
            <a:off x="792480" y="3998595"/>
            <a:ext cx="4966335" cy="7378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-"/>
            </a:pPr>
            <a:r>
              <a:rPr lang="en-US" altLang="ko-KR" sz="1400" b="0" cap="none" dirty="0">
                <a:latin typeface="맑은 고딕" charset="0"/>
                <a:ea typeface="맑은 고딕" charset="0"/>
              </a:rPr>
              <a:t>낭떠러지에 떨어지면 칼날에 찔려 사망한다</a:t>
            </a:r>
            <a:endParaRPr lang="ko-KR" altLang="en-US" sz="1400" b="0" cap="none" dirty="0"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-"/>
            </a:pPr>
            <a:endParaRPr lang="ko-KR" altLang="en-US" sz="1400" b="0" cap="none" dirty="0"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-"/>
            </a:pPr>
            <a:r>
              <a:rPr lang="en-US" altLang="ko-KR" sz="1400" b="0" cap="none" dirty="0">
                <a:latin typeface="맑은 고딕" charset="0"/>
                <a:ea typeface="맑은 고딕" charset="0"/>
              </a:rPr>
              <a:t>맵 곳곳에 퍼즐을 협동을 통해 풀면서 출구를 찾는다</a:t>
            </a:r>
            <a:endParaRPr lang="ko-KR" altLang="en-US" sz="14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75" name="순서도: 처리 74"/>
          <p:cNvSpPr>
            <a:spLocks/>
          </p:cNvSpPr>
          <p:nvPr/>
        </p:nvSpPr>
        <p:spPr>
          <a:xfrm>
            <a:off x="1548736" y="1733828"/>
            <a:ext cx="264368" cy="220980"/>
          </a:xfrm>
          <a:prstGeom prst="flowChartProcess">
            <a:avLst/>
          </a:prstGeom>
          <a:solidFill>
            <a:srgbClr val="FFC000"/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b="0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6" name="텍스트 상자 75"/>
          <p:cNvSpPr txBox="1">
            <a:spLocks/>
          </p:cNvSpPr>
          <p:nvPr/>
        </p:nvSpPr>
        <p:spPr>
          <a:xfrm>
            <a:off x="2027873" y="1632267"/>
            <a:ext cx="1053465" cy="2936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300" b="0" cap="none" dirty="0">
                <a:latin typeface="맑은 고딕" charset="0"/>
                <a:ea typeface="맑은 고딕" charset="0"/>
              </a:rPr>
              <a:t>: </a:t>
            </a:r>
            <a:r>
              <a:rPr lang="en-US" altLang="ko-KR" sz="1300" b="0" cap="none" dirty="0" err="1">
                <a:latin typeface="맑은 고딕" charset="0"/>
                <a:ea typeface="맑은 고딕" charset="0"/>
              </a:rPr>
              <a:t>충전</a:t>
            </a:r>
            <a:r>
              <a:rPr lang="ko-KR" altLang="en-US" sz="1300" b="0" cap="none" dirty="0">
                <a:latin typeface="맑은 고딕" charset="0"/>
                <a:ea typeface="맑은 고딕" charset="0"/>
              </a:rPr>
              <a:t>소</a:t>
            </a:r>
          </a:p>
        </p:txBody>
      </p:sp>
      <p:sp>
        <p:nvSpPr>
          <p:cNvPr id="53" name="순서도: 처리 52">
            <a:extLst>
              <a:ext uri="{FF2B5EF4-FFF2-40B4-BE49-F238E27FC236}">
                <a16:creationId xmlns:a16="http://schemas.microsoft.com/office/drawing/2014/main" id="{A510904E-25FA-462D-8608-9DB8BB1D283E}"/>
              </a:ext>
            </a:extLst>
          </p:cNvPr>
          <p:cNvSpPr>
            <a:spLocks/>
          </p:cNvSpPr>
          <p:nvPr/>
        </p:nvSpPr>
        <p:spPr>
          <a:xfrm>
            <a:off x="1548736" y="2052319"/>
            <a:ext cx="264368" cy="220980"/>
          </a:xfrm>
          <a:prstGeom prst="flowChartProcess">
            <a:avLst/>
          </a:prstGeom>
          <a:solidFill>
            <a:schemeClr val="bg1">
              <a:lumMod val="65000"/>
            </a:schemeClr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b="0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2" name="텍스트 상자 77">
            <a:extLst>
              <a:ext uri="{FF2B5EF4-FFF2-40B4-BE49-F238E27FC236}">
                <a16:creationId xmlns:a16="http://schemas.microsoft.com/office/drawing/2014/main" id="{521D01D3-F7E9-4DD2-97EE-963D7FEE9B09}"/>
              </a:ext>
            </a:extLst>
          </p:cNvPr>
          <p:cNvSpPr txBox="1">
            <a:spLocks/>
          </p:cNvSpPr>
          <p:nvPr/>
        </p:nvSpPr>
        <p:spPr>
          <a:xfrm>
            <a:off x="2061050" y="2023668"/>
            <a:ext cx="1802130" cy="2936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3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: </a:t>
            </a:r>
            <a:r>
              <a:rPr lang="ko-KR" altLang="en-US" sz="13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방해 오브젝트</a:t>
            </a:r>
          </a:p>
        </p:txBody>
      </p:sp>
      <p:sp>
        <p:nvSpPr>
          <p:cNvPr id="80" name="텍스트 상자 77">
            <a:extLst>
              <a:ext uri="{FF2B5EF4-FFF2-40B4-BE49-F238E27FC236}">
                <a16:creationId xmlns:a16="http://schemas.microsoft.com/office/drawing/2014/main" id="{27FA9F86-B288-4FBB-9716-2F76864A5580}"/>
              </a:ext>
            </a:extLst>
          </p:cNvPr>
          <p:cNvSpPr txBox="1">
            <a:spLocks/>
          </p:cNvSpPr>
          <p:nvPr/>
        </p:nvSpPr>
        <p:spPr>
          <a:xfrm>
            <a:off x="2084863" y="2353625"/>
            <a:ext cx="2487137" cy="2936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3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: </a:t>
            </a:r>
            <a:r>
              <a:rPr lang="ko-KR" altLang="en-US" sz="13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방해 오브젝트 움직이는 요소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FA92D4-D0C3-4D77-B349-63E232F4F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988" y="573716"/>
            <a:ext cx="3879850" cy="3807330"/>
          </a:xfrm>
          <a:prstGeom prst="rect">
            <a:avLst/>
          </a:prstGeom>
        </p:spPr>
      </p:pic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1688870F-153A-4EA0-90D0-CD0E38104EB4}"/>
              </a:ext>
            </a:extLst>
          </p:cNvPr>
          <p:cNvSpPr/>
          <p:nvPr/>
        </p:nvSpPr>
        <p:spPr>
          <a:xfrm>
            <a:off x="1516724" y="2353625"/>
            <a:ext cx="337185" cy="220980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82" name="이등변 삼각형 81">
            <a:extLst>
              <a:ext uri="{FF2B5EF4-FFF2-40B4-BE49-F238E27FC236}">
                <a16:creationId xmlns:a16="http://schemas.microsoft.com/office/drawing/2014/main" id="{242C8F2B-7193-4539-8CF4-052425F446B5}"/>
              </a:ext>
            </a:extLst>
          </p:cNvPr>
          <p:cNvSpPr/>
          <p:nvPr/>
        </p:nvSpPr>
        <p:spPr>
          <a:xfrm>
            <a:off x="7745087" y="4114746"/>
            <a:ext cx="337185" cy="220980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이등변 삼각형 82">
            <a:extLst>
              <a:ext uri="{FF2B5EF4-FFF2-40B4-BE49-F238E27FC236}">
                <a16:creationId xmlns:a16="http://schemas.microsoft.com/office/drawing/2014/main" id="{37AA1F2F-A58B-4858-A5AF-78D43EB460EA}"/>
              </a:ext>
            </a:extLst>
          </p:cNvPr>
          <p:cNvSpPr/>
          <p:nvPr/>
        </p:nvSpPr>
        <p:spPr>
          <a:xfrm>
            <a:off x="6761320" y="1308167"/>
            <a:ext cx="337185" cy="22098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이등변 삼각형 83">
            <a:extLst>
              <a:ext uri="{FF2B5EF4-FFF2-40B4-BE49-F238E27FC236}">
                <a16:creationId xmlns:a16="http://schemas.microsoft.com/office/drawing/2014/main" id="{BAF9B974-488F-4C93-9425-3E649E951445}"/>
              </a:ext>
            </a:extLst>
          </p:cNvPr>
          <p:cNvSpPr/>
          <p:nvPr/>
        </p:nvSpPr>
        <p:spPr>
          <a:xfrm>
            <a:off x="8606946" y="1802129"/>
            <a:ext cx="262892" cy="22098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순서도: 처리 84">
            <a:extLst>
              <a:ext uri="{FF2B5EF4-FFF2-40B4-BE49-F238E27FC236}">
                <a16:creationId xmlns:a16="http://schemas.microsoft.com/office/drawing/2014/main" id="{ED5B8AEB-3628-41CF-9C64-549834BD1BDA}"/>
              </a:ext>
            </a:extLst>
          </p:cNvPr>
          <p:cNvSpPr>
            <a:spLocks/>
          </p:cNvSpPr>
          <p:nvPr/>
        </p:nvSpPr>
        <p:spPr>
          <a:xfrm>
            <a:off x="1420494" y="2782606"/>
            <a:ext cx="246381" cy="220980"/>
          </a:xfrm>
          <a:prstGeom prst="flowChartProcess">
            <a:avLst/>
          </a:prstGeom>
          <a:solidFill>
            <a:srgbClr val="00B050"/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b="0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6" name="순서도: 처리 85">
            <a:extLst>
              <a:ext uri="{FF2B5EF4-FFF2-40B4-BE49-F238E27FC236}">
                <a16:creationId xmlns:a16="http://schemas.microsoft.com/office/drawing/2014/main" id="{18EC577E-EBB4-455D-A1E2-CF9BB8814E4B}"/>
              </a:ext>
            </a:extLst>
          </p:cNvPr>
          <p:cNvSpPr>
            <a:spLocks/>
          </p:cNvSpPr>
          <p:nvPr/>
        </p:nvSpPr>
        <p:spPr>
          <a:xfrm>
            <a:off x="1669415" y="2782606"/>
            <a:ext cx="248920" cy="218330"/>
          </a:xfrm>
          <a:prstGeom prst="flowChartProcess">
            <a:avLst/>
          </a:prstGeom>
          <a:solidFill>
            <a:srgbClr val="7030A0"/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b="0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7" name="텍스트 상자 75">
            <a:extLst>
              <a:ext uri="{FF2B5EF4-FFF2-40B4-BE49-F238E27FC236}">
                <a16:creationId xmlns:a16="http://schemas.microsoft.com/office/drawing/2014/main" id="{AFD1C384-1300-45D1-99C7-6EAD7F457B75}"/>
              </a:ext>
            </a:extLst>
          </p:cNvPr>
          <p:cNvSpPr txBox="1">
            <a:spLocks/>
          </p:cNvSpPr>
          <p:nvPr/>
        </p:nvSpPr>
        <p:spPr>
          <a:xfrm>
            <a:off x="2084863" y="2777013"/>
            <a:ext cx="1053465" cy="2936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300" b="0" cap="none" dirty="0">
                <a:latin typeface="맑은 고딕" charset="0"/>
                <a:ea typeface="맑은 고딕" charset="0"/>
              </a:rPr>
              <a:t>: </a:t>
            </a:r>
            <a:r>
              <a:rPr lang="ko-KR" altLang="en-US" sz="1300" b="0" cap="none" dirty="0">
                <a:latin typeface="맑은 고딕" charset="0"/>
                <a:ea typeface="맑은 고딕" charset="0"/>
              </a:rPr>
              <a:t>시작</a:t>
            </a:r>
            <a:r>
              <a:rPr lang="en-US" altLang="ko-KR" sz="1300" b="0" cap="none" dirty="0">
                <a:latin typeface="맑은 고딕" charset="0"/>
                <a:ea typeface="맑은 고딕" charset="0"/>
              </a:rPr>
              <a:t>/</a:t>
            </a:r>
            <a:r>
              <a:rPr lang="ko-KR" altLang="en-US" sz="1300" b="0" cap="none" dirty="0">
                <a:latin typeface="맑은 고딕" charset="0"/>
                <a:ea typeface="맑은 고딕" charset="0"/>
              </a:rPr>
              <a:t>탈출</a:t>
            </a:r>
          </a:p>
        </p:txBody>
      </p:sp>
    </p:spTree>
    <p:extLst>
      <p:ext uri="{BB962C8B-B14F-4D97-AF65-F5344CB8AC3E}">
        <p14:creationId xmlns:p14="http://schemas.microsoft.com/office/powerpoint/2010/main" val="534908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1381125" y="313055"/>
            <a:ext cx="3879215" cy="436245"/>
          </a:xfrm>
          <a:prstGeom prst="rect">
            <a:avLst/>
          </a:prstGeom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latin typeface="맑은 고딕" charset="0"/>
                <a:ea typeface="맑은 고딕" charset="0"/>
              </a:rPr>
              <a:t>개발목적</a:t>
            </a:r>
            <a:endParaRPr lang="ko-KR" altLang="en-US" sz="2000" b="1" cap="none" dirty="0">
              <a:latin typeface="맑은 고딕" charset="0"/>
              <a:ea typeface="맑은 고딕" charset="0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1202690" y="947420"/>
            <a:ext cx="7004685" cy="83099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latin typeface="맑은 고딕" charset="0"/>
                <a:ea typeface="맑은 고딕" charset="0"/>
              </a:rPr>
              <a:t>경쟁과 승리에 치우친 게임에서 </a:t>
            </a:r>
            <a:r>
              <a:rPr lang="en-US" altLang="ko-KR" sz="1600" b="1" cap="none" dirty="0">
                <a:latin typeface="맑은 고딕" charset="0"/>
                <a:ea typeface="맑은 고딕" charset="0"/>
              </a:rPr>
              <a:t>즐기기 위한 게임이 </a:t>
            </a:r>
            <a:r>
              <a:rPr lang="en-US" altLang="ko-KR" sz="1600" b="1" cap="none" dirty="0" err="1">
                <a:latin typeface="맑은 고딕" charset="0"/>
                <a:ea typeface="맑은 고딕" charset="0"/>
              </a:rPr>
              <a:t>필요</a:t>
            </a:r>
            <a:r>
              <a:rPr lang="en-US" altLang="ko-KR" sz="1600" b="0" cap="none" dirty="0" err="1">
                <a:latin typeface="맑은 고딕" charset="0"/>
                <a:ea typeface="맑은 고딕" charset="0"/>
              </a:rPr>
              <a:t>하다고</a:t>
            </a:r>
            <a:r>
              <a:rPr lang="en-US" altLang="ko-KR" sz="1600" b="0" cap="none" dirty="0">
                <a:latin typeface="맑은 고딕" charset="0"/>
                <a:ea typeface="맑은 고딕" charset="0"/>
              </a:rPr>
              <a:t> </a:t>
            </a:r>
            <a:r>
              <a:rPr lang="en-US" altLang="ko-KR" sz="1600" b="0" cap="none" dirty="0" err="1">
                <a:latin typeface="맑은 고딕" charset="0"/>
                <a:ea typeface="맑은 고딕" charset="0"/>
              </a:rPr>
              <a:t>생각</a:t>
            </a:r>
            <a:endParaRPr lang="ko-KR" altLang="en-US" sz="1600" b="0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err="1">
                <a:latin typeface="맑은 고딕" charset="0"/>
                <a:ea typeface="맑은 고딕" charset="0"/>
              </a:rPr>
              <a:t>함께</a:t>
            </a:r>
            <a:r>
              <a:rPr lang="en-US" altLang="ko-KR" sz="1600" b="0" cap="none" dirty="0">
                <a:latin typeface="맑은 고딕" charset="0"/>
                <a:ea typeface="맑은 고딕" charset="0"/>
              </a:rPr>
              <a:t> </a:t>
            </a:r>
            <a:r>
              <a:rPr lang="en-US" altLang="ko-KR" sz="1600" b="0" cap="none" dirty="0" err="1">
                <a:latin typeface="맑은 고딕" charset="0"/>
                <a:ea typeface="맑은 고딕" charset="0"/>
              </a:rPr>
              <a:t>즐기는</a:t>
            </a:r>
            <a:r>
              <a:rPr lang="en-US" altLang="ko-KR" sz="1600" b="0" cap="none" dirty="0">
                <a:latin typeface="맑은 고딕" charset="0"/>
                <a:ea typeface="맑은 고딕" charset="0"/>
              </a:rPr>
              <a:t> </a:t>
            </a:r>
            <a:r>
              <a:rPr lang="en-US" altLang="ko-KR" sz="1600" b="1" cap="none" dirty="0" err="1">
                <a:latin typeface="맑은 고딕" charset="0"/>
                <a:ea typeface="맑은 고딕" charset="0"/>
              </a:rPr>
              <a:t>협동은</a:t>
            </a:r>
            <a:r>
              <a:rPr lang="en-US" altLang="ko-KR" sz="1600" b="1" cap="none" dirty="0"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cap="none" dirty="0">
                <a:latin typeface="맑은 고딕" charset="0"/>
                <a:ea typeface="맑은 고딕" charset="0"/>
              </a:rPr>
              <a:t>게임에 필수 요소</a:t>
            </a:r>
            <a:endParaRPr lang="ko-KR" altLang="en-US" sz="16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1A1084-3F84-49CB-B8E6-18E94325D8BA}"/>
              </a:ext>
            </a:extLst>
          </p:cNvPr>
          <p:cNvSpPr txBox="1">
            <a:spLocks/>
          </p:cNvSpPr>
          <p:nvPr/>
        </p:nvSpPr>
        <p:spPr>
          <a:xfrm>
            <a:off x="2029466" y="4470182"/>
            <a:ext cx="1640193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cap="none" dirty="0">
                <a:latin typeface="Arial" charset="0"/>
                <a:ea typeface="Arial" charset="0"/>
              </a:rPr>
              <a:t>단서를</a:t>
            </a:r>
            <a:r>
              <a:rPr lang="en-US" altLang="ko-KR" sz="1200" b="0" cap="none" dirty="0">
                <a:latin typeface="Quattrocento Sans" charset="0"/>
                <a:ea typeface="Quattrocento Sans" charset="0"/>
              </a:rPr>
              <a:t> </a:t>
            </a:r>
            <a:r>
              <a:rPr lang="en-US" altLang="ko-KR" sz="1200" b="0" cap="none" dirty="0">
                <a:latin typeface="Arial" charset="0"/>
                <a:ea typeface="Arial" charset="0"/>
              </a:rPr>
              <a:t>찾아</a:t>
            </a:r>
            <a:r>
              <a:rPr lang="en-US" altLang="ko-KR" sz="1200" b="0" cap="none" dirty="0">
                <a:latin typeface="Quattrocento Sans" charset="0"/>
                <a:ea typeface="Quattrocento Sans" charset="0"/>
              </a:rPr>
              <a:t> </a:t>
            </a:r>
            <a:r>
              <a:rPr lang="en-US" altLang="ko-KR" sz="1200" b="1" cap="none" dirty="0">
                <a:solidFill>
                  <a:srgbClr val="FF0000"/>
                </a:solidFill>
                <a:latin typeface="Arial" charset="0"/>
                <a:ea typeface="Arial" charset="0"/>
              </a:rPr>
              <a:t>탈출</a:t>
            </a:r>
            <a:r>
              <a:rPr lang="en-US" altLang="ko-KR" sz="1200" b="0" cap="none" dirty="0">
                <a:latin typeface="Arial" charset="0"/>
                <a:ea typeface="Arial" charset="0"/>
              </a:rPr>
              <a:t>하는</a:t>
            </a:r>
            <a:endParaRPr lang="ko-KR" altLang="en-US" sz="1200" b="0" cap="none" dirty="0">
              <a:latin typeface="Arial" charset="0"/>
              <a:ea typeface="Arial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cap="none" dirty="0">
                <a:latin typeface="Quattrocento Sans" charset="0"/>
                <a:ea typeface="Quattrocento Sans" charset="0"/>
              </a:rPr>
              <a:t>Alice Madness Returns</a:t>
            </a:r>
            <a:endParaRPr lang="ko-KR" altLang="en-US" sz="1200" b="0" cap="none" dirty="0">
              <a:latin typeface="Quattrocento Sans" charset="0"/>
              <a:ea typeface="Quattrocento Sans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37CB945-E883-4665-A1AC-27D2901E0470}"/>
              </a:ext>
            </a:extLst>
          </p:cNvPr>
          <p:cNvGrpSpPr/>
          <p:nvPr/>
        </p:nvGrpSpPr>
        <p:grpSpPr>
          <a:xfrm>
            <a:off x="5268595" y="1976537"/>
            <a:ext cx="2890520" cy="2809240"/>
            <a:chOff x="5107305" y="2018030"/>
            <a:chExt cx="2890520" cy="280924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F05C016-D5FD-4939-ADE5-8090FDC99A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107305" y="2018030"/>
              <a:ext cx="2891155" cy="2481580"/>
            </a:xfrm>
            <a:prstGeom prst="rect">
              <a:avLst/>
            </a:prstGeom>
            <a:noFill/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F7A30F5-6971-4527-8FC4-650248EFF9E4}"/>
                </a:ext>
              </a:extLst>
            </p:cNvPr>
            <p:cNvSpPr txBox="1">
              <a:spLocks/>
            </p:cNvSpPr>
            <p:nvPr/>
          </p:nvSpPr>
          <p:spPr>
            <a:xfrm>
              <a:off x="5655310" y="4551045"/>
              <a:ext cx="1783715" cy="27686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0" cap="none" dirty="0">
                  <a:latin typeface="Arial" charset="0"/>
                  <a:ea typeface="Arial" charset="0"/>
                </a:rPr>
                <a:t>함께</a:t>
              </a:r>
              <a:r>
                <a:rPr lang="en-US" altLang="ko-KR" sz="1200" b="0" cap="none" dirty="0">
                  <a:latin typeface="Quattrocento Sans" charset="0"/>
                  <a:ea typeface="Quattrocento Sans" charset="0"/>
                </a:rPr>
                <a:t> </a:t>
              </a:r>
              <a:r>
                <a:rPr lang="en-US" altLang="ko-KR" sz="1200" b="1" cap="none" dirty="0">
                  <a:solidFill>
                    <a:srgbClr val="FF0000"/>
                  </a:solidFill>
                  <a:latin typeface="Arial" charset="0"/>
                  <a:ea typeface="Arial" charset="0"/>
                </a:rPr>
                <a:t>협동</a:t>
              </a:r>
              <a:r>
                <a:rPr lang="en-US" altLang="ko-KR" sz="1200" b="0" cap="none" dirty="0">
                  <a:latin typeface="Arial" charset="0"/>
                  <a:ea typeface="Arial" charset="0"/>
                </a:rPr>
                <a:t>하는</a:t>
              </a:r>
              <a:r>
                <a:rPr lang="en-US" altLang="ko-KR" sz="1200" b="0" cap="none" dirty="0">
                  <a:latin typeface="Quattrocento Sans" charset="0"/>
                  <a:ea typeface="Quattrocento Sans" charset="0"/>
                </a:rPr>
                <a:t> ibb&amp;obb</a:t>
              </a:r>
              <a:endParaRPr lang="ko-KR" altLang="en-US" sz="1200" b="0" cap="none" dirty="0">
                <a:latin typeface="Quattrocento Sans" charset="0"/>
                <a:ea typeface="Quattrocento Sans" charset="0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A5D7DA01-91D6-4D69-9A12-C6294EE465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81125" y="1986062"/>
            <a:ext cx="2940050" cy="24815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17905267"/>
      </p:ext>
    </p:extLst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 idx="4294967295"/>
          </p:nvPr>
        </p:nvSpPr>
        <p:spPr>
          <a:xfrm>
            <a:off x="1381125" y="294005"/>
            <a:ext cx="3879215" cy="436245"/>
          </a:xfrm>
          <a:prstGeom prst="rect">
            <a:avLst/>
          </a:prstGeom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latin typeface="맑은 고딕" charset="0"/>
                <a:ea typeface="맑은 고딕" charset="0"/>
              </a:rPr>
              <a:t>게임소개</a:t>
            </a:r>
            <a:endParaRPr lang="ko-KR" altLang="en-US" sz="2000" b="1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36C018-B626-42C4-8080-7F59AF8D6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6464" y="810397"/>
            <a:ext cx="7936181" cy="3864969"/>
          </a:xfrm>
        </p:spPr>
        <p:txBody>
          <a:bodyPr vert="horz" wrap="square" lIns="91440" tIns="91440" rIns="91440" bIns="91440" numCol="1" anchor="t">
            <a:noAutofit/>
          </a:bodyPr>
          <a:lstStyle/>
          <a:p>
            <a:pPr marL="342900" indent="-3429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</a:pPr>
            <a:r>
              <a:rPr lang="en-US" altLang="ko-KR" sz="20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게임장르 – 어드벤처 퍼즐</a:t>
            </a: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</a:pP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</a:pPr>
            <a:r>
              <a:rPr lang="en-US" altLang="ko-KR" sz="20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시점  –  3인칭 시점</a:t>
            </a: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</a:pPr>
            <a:r>
              <a:rPr lang="en-US" altLang="ko-KR" sz="20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맵 구성 – 천장이 닫힌 밀폐된 공간으로 구성.</a:t>
            </a: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</a:pP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</a:pPr>
            <a:r>
              <a:rPr lang="en-US" altLang="ko-KR" sz="20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캐릭터 크기 – (x,y,z) : (0.3, 1, 0.3) M</a:t>
            </a:r>
          </a:p>
          <a:p>
            <a:pPr marL="342900" indent="-3429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</a:pPr>
            <a:endParaRPr lang="en-US" altLang="ko-KR" dirty="0">
              <a:latin typeface="맑은 고딕" charset="0"/>
              <a:ea typeface="맑은 고딕" charset="0"/>
            </a:endParaRPr>
          </a:p>
          <a:p>
            <a:pPr marL="342900" indent="-342900" defTabSz="457200" eaLnBrk="0">
              <a:buClr>
                <a:srgbClr val="000000"/>
              </a:buClr>
              <a:buFont typeface="Wingdings"/>
              <a:buChar char="l"/>
            </a:pP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맵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크기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–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X축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,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Z축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: (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최소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30M ~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최대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100M )  </a:t>
            </a:r>
            <a:endParaRPr lang="ko-KR" altLang="en-US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defTabSz="457200" eaLnBrk="0">
              <a:buNone/>
            </a:pP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      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높이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(10M-30M)   </a:t>
            </a:r>
            <a:r>
              <a:rPr lang="en-US" altLang="ko-KR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맵마다</a:t>
            </a:r>
            <a:r>
              <a:rPr lang="en-US" altLang="ko-KR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다름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342900" indent="-3429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</a:pP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</a:pPr>
            <a:r>
              <a:rPr lang="ko-KR" altLang="en-US" sz="20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게임방법 </a:t>
            </a:r>
            <a:r>
              <a:rPr lang="en-US" altLang="ko-KR" sz="20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– </a:t>
            </a:r>
            <a:r>
              <a:rPr lang="ko-KR" altLang="en-US" sz="20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여러 대기방을 만들어서 방으로 접속한 후 게임시작</a:t>
            </a: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</a:pPr>
            <a:endParaRPr lang="ko-KR" altLang="en-US" sz="2000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762473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그림 14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011" y="1884045"/>
            <a:ext cx="1034415" cy="967740"/>
          </a:xfrm>
          <a:prstGeom prst="rect">
            <a:avLst/>
          </a:prstGeom>
          <a:noFill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6870EBA-F276-4581-931A-9FC0C2BDC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1901" y="1884425"/>
            <a:ext cx="922211" cy="95707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2164080-DBA4-450B-929A-EFDFF9BFF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811" y="1881124"/>
            <a:ext cx="941705" cy="969645"/>
          </a:xfrm>
          <a:prstGeom prst="rect">
            <a:avLst/>
          </a:prstGeom>
        </p:spPr>
      </p:pic>
      <p:sp>
        <p:nvSpPr>
          <p:cNvPr id="139" name="텍스트 개체 틀 138"/>
          <p:cNvSpPr txBox="1">
            <a:spLocks noGrp="1"/>
          </p:cNvSpPr>
          <p:nvPr>
            <p:ph type="title" idx="4294967295"/>
          </p:nvPr>
        </p:nvSpPr>
        <p:spPr>
          <a:xfrm>
            <a:off x="1381125" y="294005"/>
            <a:ext cx="3879215" cy="436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latin typeface="맑은 고딕" charset="0"/>
                <a:ea typeface="맑은 고딕" charset="0"/>
              </a:rPr>
              <a:t>게임소개 - 배경 스토리</a:t>
            </a:r>
            <a:endParaRPr lang="ko-KR" altLang="en-US" sz="2000" b="1" cap="none" dirty="0">
              <a:latin typeface="맑은 고딕" charset="0"/>
              <a:ea typeface="맑은 고딕" charset="0"/>
            </a:endParaRPr>
          </a:p>
        </p:txBody>
      </p:sp>
      <p:grpSp>
        <p:nvGrpSpPr>
          <p:cNvPr id="142" name="그룹 141"/>
          <p:cNvGrpSpPr/>
          <p:nvPr/>
        </p:nvGrpSpPr>
        <p:grpSpPr>
          <a:xfrm>
            <a:off x="2739390" y="931545"/>
            <a:ext cx="3606165" cy="522605"/>
            <a:chOff x="2739390" y="931545"/>
            <a:chExt cx="3606165" cy="522605"/>
          </a:xfrm>
        </p:grpSpPr>
        <p:sp>
          <p:nvSpPr>
            <p:cNvPr id="140" name="텍스트 상자 139"/>
            <p:cNvSpPr txBox="1">
              <a:spLocks/>
            </p:cNvSpPr>
            <p:nvPr/>
          </p:nvSpPr>
          <p:spPr>
            <a:xfrm>
              <a:off x="2897505" y="1006475"/>
              <a:ext cx="3448050" cy="37020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>
                  <a:latin typeface="맑은 고딕" charset="0"/>
                  <a:ea typeface="맑은 고딕" charset="0"/>
                </a:rPr>
                <a:t>- 국가 범죄자 갱생 프로젝트 -</a:t>
              </a:r>
              <a:endParaRPr lang="ko-KR" altLang="en-US" sz="1800" b="1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41" name="도형 140"/>
            <p:cNvSpPr>
              <a:spLocks/>
            </p:cNvSpPr>
            <p:nvPr/>
          </p:nvSpPr>
          <p:spPr>
            <a:xfrm>
              <a:off x="2739390" y="931545"/>
              <a:ext cx="3578860" cy="522605"/>
            </a:xfrm>
            <a:prstGeom prst="roundRect">
              <a:avLst/>
            </a:prstGeom>
            <a:solidFill>
              <a:schemeClr val="tx1">
                <a:alpha val="0"/>
              </a:schemeClr>
            </a:solidFill>
            <a:ln w="254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143" name="그림 14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9" y="1874393"/>
            <a:ext cx="1083945" cy="959485"/>
          </a:xfrm>
          <a:prstGeom prst="rect">
            <a:avLst/>
          </a:prstGeom>
          <a:noFill/>
        </p:spPr>
      </p:pic>
      <p:pic>
        <p:nvPicPr>
          <p:cNvPr id="144" name="그림 14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797" y="1866772"/>
            <a:ext cx="1139190" cy="974725"/>
          </a:xfrm>
          <a:prstGeom prst="rect">
            <a:avLst/>
          </a:prstGeom>
          <a:noFill/>
        </p:spPr>
      </p:pic>
      <p:pic>
        <p:nvPicPr>
          <p:cNvPr id="145" name="그림 14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40" y="1864233"/>
            <a:ext cx="1115695" cy="969645"/>
          </a:xfrm>
          <a:prstGeom prst="rect">
            <a:avLst/>
          </a:prstGeom>
          <a:noFill/>
        </p:spPr>
      </p:pic>
      <p:pic>
        <p:nvPicPr>
          <p:cNvPr id="146" name="그림 14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188" y="1882775"/>
            <a:ext cx="1004570" cy="978535"/>
          </a:xfrm>
          <a:prstGeom prst="rect">
            <a:avLst/>
          </a:prstGeom>
          <a:noFill/>
        </p:spPr>
      </p:pic>
      <p:sp>
        <p:nvSpPr>
          <p:cNvPr id="147" name="텍스트 상자 146"/>
          <p:cNvSpPr txBox="1">
            <a:spLocks/>
          </p:cNvSpPr>
          <p:nvPr/>
        </p:nvSpPr>
        <p:spPr>
          <a:xfrm>
            <a:off x="267716" y="1510030"/>
            <a:ext cx="156591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스토리 라인</a:t>
            </a:r>
            <a:endParaRPr lang="ko-KR" altLang="en-US" sz="1800" b="1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48" name="도형 147"/>
          <p:cNvCxnSpPr>
            <a:cxnSpLocks/>
            <a:stCxn id="143" idx="1"/>
          </p:cNvCxnSpPr>
          <p:nvPr/>
        </p:nvCxnSpPr>
        <p:spPr>
          <a:xfrm flipV="1">
            <a:off x="84599" y="2340483"/>
            <a:ext cx="8355313" cy="13653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0" name="도형 149"/>
          <p:cNvSpPr>
            <a:spLocks/>
          </p:cNvSpPr>
          <p:nvPr/>
        </p:nvSpPr>
        <p:spPr>
          <a:xfrm>
            <a:off x="8176400" y="1872070"/>
            <a:ext cx="941705" cy="978535"/>
          </a:xfrm>
          <a:prstGeom prst="roundRect">
            <a:avLst/>
          </a:prstGeom>
          <a:solidFill>
            <a:schemeClr val="tx1">
              <a:alpha val="0"/>
            </a:schemeClr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탈출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5CCCE5B2-9E9A-45EF-94A5-986F2799D8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48025" y="3064383"/>
            <a:ext cx="6733996" cy="227361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◇ </a:t>
            </a:r>
            <a:r>
              <a:rPr lang="en-US" altLang="ko-KR" sz="1400" b="1" cap="none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강력 범죄자</a:t>
            </a:r>
            <a:r>
              <a:rPr lang="en-US" altLang="ko-KR" sz="1400" b="0" cap="none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들을 </a:t>
            </a:r>
            <a:r>
              <a:rPr lang="en-US" altLang="ko-KR" sz="1400" b="1" cap="none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로봇</a:t>
            </a:r>
            <a:r>
              <a:rPr lang="en-US" altLang="ko-KR" sz="1400" b="0" cap="none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으로 만들어 죄를 뉘우치게 한다 !</a:t>
            </a:r>
            <a:endParaRPr lang="ko-KR" altLang="en-US" sz="1400" b="0" cap="none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◇ 불교의 </a:t>
            </a:r>
            <a:r>
              <a:rPr lang="en-US" altLang="ko-KR" sz="14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7</a:t>
            </a: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가지 지옥을 본따 </a:t>
            </a:r>
            <a:r>
              <a:rPr lang="en-US" altLang="ko-KR" sz="14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7개의 방</a:t>
            </a: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을 거쳐야 다시 </a:t>
            </a:r>
            <a:r>
              <a:rPr lang="en-US" altLang="ko-KR" sz="14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인간</a:t>
            </a: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으로 돌아올 수 있다.</a:t>
            </a: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◇ 범죄자들의 죄에 해당하는 퍼즐이 준비되어 있다.</a:t>
            </a: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◇ </a:t>
            </a:r>
            <a:r>
              <a:rPr lang="en-US" altLang="ko-KR" sz="14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최순실게이트 사건의 주인공들을 플레이 </a:t>
            </a:r>
            <a:r>
              <a:rPr lang="en-US" altLang="ko-KR" sz="1400" b="1" cap="none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한다</a:t>
            </a:r>
            <a:r>
              <a:rPr lang="en-US" altLang="ko-KR" sz="14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!</a:t>
            </a:r>
            <a:endParaRPr lang="ko-KR" altLang="en-US" sz="1400" b="1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 </a:t>
            </a:r>
            <a:endParaRPr lang="ko-KR" altLang="en-US" sz="20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342900" indent="-342900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</a:pPr>
            <a:endParaRPr lang="ko-KR" altLang="en-US" sz="2000" b="0" cap="none" dirty="0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746956"/>
      </p:ext>
    </p:extLst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 idx="4294967295"/>
          </p:nvPr>
        </p:nvSpPr>
        <p:spPr>
          <a:xfrm>
            <a:off x="1381125" y="294005"/>
            <a:ext cx="3879215" cy="436245"/>
          </a:xfrm>
          <a:prstGeom prst="rect">
            <a:avLst/>
          </a:prstGeom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 err="1">
                <a:latin typeface="맑은 고딕" charset="0"/>
                <a:ea typeface="맑은 고딕" charset="0"/>
              </a:rPr>
              <a:t>게임소개</a:t>
            </a:r>
            <a:endParaRPr lang="ko-KR" altLang="en-US" sz="2000" b="1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5810" y="1037590"/>
            <a:ext cx="2618105" cy="3444875"/>
          </a:xfrm>
          <a:prstGeom prst="rect">
            <a:avLst/>
          </a:prstGeom>
          <a:noFill/>
        </p:spPr>
      </p:pic>
      <p:sp>
        <p:nvSpPr>
          <p:cNvPr id="7" name="TextBox 6"/>
          <p:cNvSpPr txBox="1">
            <a:spLocks/>
          </p:cNvSpPr>
          <p:nvPr/>
        </p:nvSpPr>
        <p:spPr>
          <a:xfrm>
            <a:off x="3963035" y="722630"/>
            <a:ext cx="4610100" cy="6153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Century Gothic" charset="0"/>
              <a:ea typeface="Century Gothic" charset="0"/>
            </a:endParaRPr>
          </a:p>
          <a:p>
            <a:pPr marL="285750" indent="-28575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r>
              <a:rPr lang="en-US" altLang="ko-KR" sz="16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캐릭터는 게임 스토리에 맞게 </a:t>
            </a:r>
            <a:r>
              <a:rPr lang="en-US" altLang="ko-KR" sz="16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로봇을</a:t>
            </a:r>
            <a:r>
              <a:rPr lang="en-US" altLang="ko-KR" sz="16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사용</a:t>
            </a:r>
            <a:endParaRPr lang="ko-KR" altLang="en-US" sz="16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3963035" y="1550670"/>
            <a:ext cx="4991100" cy="107721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r>
              <a:rPr lang="en-US" altLang="ko-KR" sz="16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맵 곳곳에 숨겨진 </a:t>
            </a:r>
            <a:r>
              <a:rPr lang="en-US" altLang="ko-KR" sz="1600" b="1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충전기</a:t>
            </a:r>
            <a:r>
              <a:rPr lang="en-US" altLang="ko-KR" sz="16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로 </a:t>
            </a:r>
            <a:endParaRPr lang="ko-KR" altLang="en-US" sz="16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</a:t>
            </a:r>
            <a:r>
              <a:rPr lang="en-US" altLang="ko-KR" sz="1600" b="1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배터리를 충전</a:t>
            </a:r>
            <a:r>
              <a:rPr lang="en-US" altLang="ko-KR" sz="16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하여 움직인다.</a:t>
            </a:r>
            <a:endParaRPr lang="ko-KR" altLang="en-US" sz="16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endParaRPr lang="ko-KR" altLang="en-US" sz="16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r>
              <a:rPr lang="ko-KR" altLang="en-US" sz="16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배터리를 효율적으로 사용해서 탈출</a:t>
            </a: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42" name="그룹 141"/>
          <p:cNvGrpSpPr/>
          <p:nvPr/>
        </p:nvGrpSpPr>
        <p:grpSpPr>
          <a:xfrm>
            <a:off x="3578860" y="2924175"/>
            <a:ext cx="4815840" cy="1906905"/>
            <a:chOff x="3578860" y="2924175"/>
            <a:chExt cx="4815840" cy="1906905"/>
          </a:xfrm>
        </p:grpSpPr>
        <p:sp>
          <p:nvSpPr>
            <p:cNvPr id="143" name="화살표: 왼쪽/오른쪽 142"/>
            <p:cNvSpPr>
              <a:spLocks/>
            </p:cNvSpPr>
            <p:nvPr/>
          </p:nvSpPr>
          <p:spPr>
            <a:xfrm>
              <a:off x="7262495" y="4222115"/>
              <a:ext cx="1087120" cy="19558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144" name="그룹 143"/>
            <p:cNvGrpSpPr/>
            <p:nvPr/>
          </p:nvGrpSpPr>
          <p:grpSpPr>
            <a:xfrm>
              <a:off x="3578860" y="2924175"/>
              <a:ext cx="4815840" cy="1906905"/>
              <a:chOff x="3578860" y="2924175"/>
              <a:chExt cx="4815840" cy="1906905"/>
            </a:xfrm>
          </p:grpSpPr>
          <p:pic>
            <p:nvPicPr>
              <p:cNvPr id="145" name="Picture 14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620" t="23477" r="22882" b="21210"/>
              <a:stretch>
                <a:fillRect/>
              </a:stretch>
            </p:blipFill>
            <p:spPr bwMode="auto">
              <a:xfrm>
                <a:off x="7157720" y="3698240"/>
                <a:ext cx="1137920" cy="1132840"/>
              </a:xfrm>
              <a:prstGeom prst="ellipse">
                <a:avLst/>
              </a:prstGeom>
              <a:noFill/>
            </p:spPr>
          </p:pic>
          <p:cxnSp>
            <p:nvCxnSpPr>
              <p:cNvPr id="146" name="직선 연결선 145"/>
              <p:cNvCxnSpPr/>
              <p:nvPr/>
            </p:nvCxnSpPr>
            <p:spPr>
              <a:xfrm>
                <a:off x="7218045" y="3551555"/>
                <a:ext cx="388620" cy="412750"/>
              </a:xfrm>
              <a:prstGeom prst="line">
                <a:avLst/>
              </a:prstGeom>
              <a:ln w="57150" cap="flat" cmpd="sng">
                <a:solidFill>
                  <a:schemeClr val="accent1">
                    <a:alpha val="100000"/>
                  </a:schemeClr>
                </a:solidFill>
                <a:prstDash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/>
              <p:cNvCxnSpPr/>
              <p:nvPr/>
            </p:nvCxnSpPr>
            <p:spPr>
              <a:xfrm flipH="1">
                <a:off x="7842885" y="3536315"/>
                <a:ext cx="195580" cy="461010"/>
              </a:xfrm>
              <a:prstGeom prst="line">
                <a:avLst/>
              </a:prstGeom>
              <a:ln w="57150" cap="flat" cmpd="sng">
                <a:solidFill>
                  <a:schemeClr val="accent1">
                    <a:alpha val="100000"/>
                  </a:schemeClr>
                </a:solidFill>
                <a:prstDash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연결선 147"/>
              <p:cNvCxnSpPr/>
              <p:nvPr/>
            </p:nvCxnSpPr>
            <p:spPr>
              <a:xfrm flipH="1">
                <a:off x="7978775" y="3536315"/>
                <a:ext cx="59690" cy="736600"/>
              </a:xfrm>
              <a:prstGeom prst="line">
                <a:avLst/>
              </a:prstGeom>
              <a:ln w="57150" cap="flat" cmpd="sng">
                <a:solidFill>
                  <a:schemeClr val="accent1">
                    <a:alpha val="100000"/>
                  </a:schemeClr>
                </a:solidFill>
                <a:prstDash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9" name="그룹 148"/>
              <p:cNvGrpSpPr/>
              <p:nvPr/>
            </p:nvGrpSpPr>
            <p:grpSpPr>
              <a:xfrm>
                <a:off x="3578860" y="2924175"/>
                <a:ext cx="3279140" cy="1859280"/>
                <a:chOff x="3578860" y="2924175"/>
                <a:chExt cx="3279140" cy="1859280"/>
              </a:xfrm>
            </p:grpSpPr>
            <p:pic>
              <p:nvPicPr>
                <p:cNvPr id="150" name="그림 149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89" t="31746" r="34917" b="18571"/>
                <a:stretch>
                  <a:fillRect/>
                </a:stretch>
              </p:blipFill>
              <p:spPr>
                <a:xfrm>
                  <a:off x="3578860" y="3458845"/>
                  <a:ext cx="3279140" cy="1324610"/>
                </a:xfrm>
                <a:prstGeom prst="rect">
                  <a:avLst/>
                </a:prstGeom>
                <a:noFill/>
              </p:spPr>
            </p:pic>
            <p:sp>
              <p:nvSpPr>
                <p:cNvPr id="151" name="사각형: 둥근 모서리 150"/>
                <p:cNvSpPr>
                  <a:spLocks/>
                </p:cNvSpPr>
                <p:nvPr/>
              </p:nvSpPr>
              <p:spPr>
                <a:xfrm>
                  <a:off x="3983355" y="4092575"/>
                  <a:ext cx="190500" cy="176530"/>
                </a:xfrm>
                <a:prstGeom prst="roundRect">
                  <a:avLst/>
                </a:prstGeom>
                <a:solidFill>
                  <a:srgbClr val="BAD80A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457200" eaLnBrk="0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800" b="1" cap="none" dirty="0">
                      <a:solidFill>
                        <a:srgbClr val="FFFFFF"/>
                      </a:solidFill>
                      <a:latin typeface="Quattrocento Sans" charset="0"/>
                      <a:ea typeface="Quattrocento Sans" charset="0"/>
                    </a:rPr>
                    <a:t>A</a:t>
                  </a:r>
                  <a:endParaRPr lang="ko-KR" altLang="en-US" sz="1800" b="1" cap="none" dirty="0">
                    <a:solidFill>
                      <a:srgbClr val="FFFFFF"/>
                    </a:solidFill>
                    <a:latin typeface="Quattrocento Sans" charset="0"/>
                    <a:ea typeface="Quattrocento Sans" charset="0"/>
                  </a:endParaRPr>
                </a:p>
              </p:txBody>
            </p:sp>
            <p:sp>
              <p:nvSpPr>
                <p:cNvPr id="152" name="사각형: 둥근 모서리 151"/>
                <p:cNvSpPr>
                  <a:spLocks/>
                </p:cNvSpPr>
                <p:nvPr/>
              </p:nvSpPr>
              <p:spPr>
                <a:xfrm>
                  <a:off x="4182745" y="3895725"/>
                  <a:ext cx="190500" cy="176530"/>
                </a:xfrm>
                <a:prstGeom prst="roundRect">
                  <a:avLst/>
                </a:prstGeom>
                <a:solidFill>
                  <a:srgbClr val="BAD80A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457200" eaLnBrk="0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800" b="1" cap="none" dirty="0">
                      <a:solidFill>
                        <a:srgbClr val="FFFFFF"/>
                      </a:solidFill>
                      <a:latin typeface="Quattrocento Sans" charset="0"/>
                      <a:ea typeface="Quattrocento Sans" charset="0"/>
                    </a:rPr>
                    <a:t>W</a:t>
                  </a:r>
                  <a:endParaRPr lang="ko-KR" altLang="en-US" sz="1800" b="1" cap="none" dirty="0">
                    <a:solidFill>
                      <a:srgbClr val="FFFFFF"/>
                    </a:solidFill>
                    <a:latin typeface="Quattrocento Sans" charset="0"/>
                    <a:ea typeface="Quattrocento Sans" charset="0"/>
                  </a:endParaRPr>
                </a:p>
              </p:txBody>
            </p:sp>
            <p:sp>
              <p:nvSpPr>
                <p:cNvPr id="153" name="사각형: 둥근 모서리 152"/>
                <p:cNvSpPr>
                  <a:spLocks/>
                </p:cNvSpPr>
                <p:nvPr/>
              </p:nvSpPr>
              <p:spPr>
                <a:xfrm>
                  <a:off x="4243705" y="4091940"/>
                  <a:ext cx="190500" cy="176530"/>
                </a:xfrm>
                <a:prstGeom prst="roundRect">
                  <a:avLst/>
                </a:prstGeom>
                <a:solidFill>
                  <a:srgbClr val="BAD80A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457200" eaLnBrk="0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800" b="1" cap="none" dirty="0">
                      <a:solidFill>
                        <a:srgbClr val="FFFFFF"/>
                      </a:solidFill>
                      <a:latin typeface="Quattrocento Sans" charset="0"/>
                      <a:ea typeface="Quattrocento Sans" charset="0"/>
                    </a:rPr>
                    <a:t>S</a:t>
                  </a:r>
                  <a:endParaRPr lang="ko-KR" altLang="en-US" sz="1800" b="1" cap="none" dirty="0">
                    <a:solidFill>
                      <a:srgbClr val="FFFFFF"/>
                    </a:solidFill>
                    <a:latin typeface="Quattrocento Sans" charset="0"/>
                    <a:ea typeface="Quattrocento Sans" charset="0"/>
                  </a:endParaRPr>
                </a:p>
              </p:txBody>
            </p:sp>
            <p:sp>
              <p:nvSpPr>
                <p:cNvPr id="154" name="사각형: 둥근 모서리 153"/>
                <p:cNvSpPr>
                  <a:spLocks/>
                </p:cNvSpPr>
                <p:nvPr/>
              </p:nvSpPr>
              <p:spPr>
                <a:xfrm>
                  <a:off x="4466590" y="4091940"/>
                  <a:ext cx="190500" cy="176530"/>
                </a:xfrm>
                <a:prstGeom prst="roundRect">
                  <a:avLst/>
                </a:prstGeom>
                <a:solidFill>
                  <a:srgbClr val="BAD80A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457200" eaLnBrk="0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800" b="1" cap="none" dirty="0">
                      <a:solidFill>
                        <a:srgbClr val="FFFFFF"/>
                      </a:solidFill>
                      <a:latin typeface="Quattrocento Sans" charset="0"/>
                      <a:ea typeface="Quattrocento Sans" charset="0"/>
                    </a:rPr>
                    <a:t>D</a:t>
                  </a:r>
                  <a:endParaRPr lang="ko-KR" altLang="en-US" sz="1800" b="1" cap="none" dirty="0">
                    <a:solidFill>
                      <a:srgbClr val="FFFFFF"/>
                    </a:solidFill>
                    <a:latin typeface="Quattrocento Sans" charset="0"/>
                    <a:ea typeface="Quattrocento Sans" charset="0"/>
                  </a:endParaRPr>
                </a:p>
              </p:txBody>
            </p:sp>
            <p:sp>
              <p:nvSpPr>
                <p:cNvPr id="155" name="사각형: 둥근 모서리 154"/>
                <p:cNvSpPr>
                  <a:spLocks/>
                </p:cNvSpPr>
                <p:nvPr/>
              </p:nvSpPr>
              <p:spPr>
                <a:xfrm>
                  <a:off x="4635500" y="3875405"/>
                  <a:ext cx="190500" cy="176530"/>
                </a:xfrm>
                <a:prstGeom prst="roundRect">
                  <a:avLst/>
                </a:prstGeom>
                <a:solidFill>
                  <a:srgbClr val="BAD80A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457200" eaLnBrk="0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400" b="1" cap="none" dirty="0">
                      <a:solidFill>
                        <a:srgbClr val="FFFFFF"/>
                      </a:solidFill>
                      <a:latin typeface="Quattrocento Sans" charset="0"/>
                      <a:ea typeface="Quattrocento Sans" charset="0"/>
                    </a:rPr>
                    <a:t>R</a:t>
                  </a:r>
                  <a:endParaRPr lang="ko-KR" altLang="en-US" sz="1400" b="1" cap="none" dirty="0">
                    <a:solidFill>
                      <a:srgbClr val="FFFFFF"/>
                    </a:solidFill>
                    <a:latin typeface="Quattrocento Sans" charset="0"/>
                    <a:ea typeface="Quattrocento Sans" charset="0"/>
                  </a:endParaRPr>
                </a:p>
              </p:txBody>
            </p:sp>
            <p:cxnSp>
              <p:nvCxnSpPr>
                <p:cNvPr id="156" name="직선 연결선 155"/>
                <p:cNvCxnSpPr>
                  <a:endCxn id="16" idx="0"/>
                </p:cNvCxnSpPr>
                <p:nvPr/>
              </p:nvCxnSpPr>
              <p:spPr>
                <a:xfrm flipH="1">
                  <a:off x="4730750" y="3199765"/>
                  <a:ext cx="438150" cy="675640"/>
                </a:xfrm>
                <a:prstGeom prst="line">
                  <a:avLst/>
                </a:prstGeom>
                <a:ln w="57150" cap="flat" cmpd="sng">
                  <a:solidFill>
                    <a:schemeClr val="accent1">
                      <a:alpha val="100000"/>
                    </a:schemeClr>
                  </a:solidFill>
                  <a:prstDash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직선 연결선 156"/>
                <p:cNvCxnSpPr>
                  <a:endCxn id="13" idx="0"/>
                </p:cNvCxnSpPr>
                <p:nvPr/>
              </p:nvCxnSpPr>
              <p:spPr>
                <a:xfrm flipH="1">
                  <a:off x="4277995" y="3131185"/>
                  <a:ext cx="86360" cy="765810"/>
                </a:xfrm>
                <a:prstGeom prst="line">
                  <a:avLst/>
                </a:prstGeom>
                <a:ln w="57150" cap="flat" cmpd="sng">
                  <a:solidFill>
                    <a:schemeClr val="accent1">
                      <a:alpha val="100000"/>
                    </a:schemeClr>
                  </a:solidFill>
                  <a:prstDash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8" name="직사각형 157"/>
                <p:cNvSpPr>
                  <a:spLocks/>
                </p:cNvSpPr>
                <p:nvPr/>
              </p:nvSpPr>
              <p:spPr>
                <a:xfrm>
                  <a:off x="3848735" y="2924175"/>
                  <a:ext cx="847725" cy="254000"/>
                </a:xfrm>
                <a:prstGeom prst="rect">
                  <a:avLst/>
                </a:prstGeom>
                <a:solidFill>
                  <a:srgbClr val="BAD80A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914400" eaLnBrk="0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900" b="1" cap="none" dirty="0">
                      <a:solidFill>
                        <a:srgbClr val="FFFFFF"/>
                      </a:solidFill>
                      <a:latin typeface="맑은 고딕" charset="0"/>
                      <a:ea typeface="맑은 고딕" charset="0"/>
                    </a:rPr>
                    <a:t>캐릭터</a:t>
                  </a:r>
                  <a:r>
                    <a:rPr lang="en-US" altLang="ko-KR" sz="900" b="1" cap="none" dirty="0">
                      <a:solidFill>
                        <a:srgbClr val="FFFFFF"/>
                      </a:solidFill>
                      <a:latin typeface="Quattrocento Sans" charset="0"/>
                      <a:ea typeface="Quattrocento Sans" charset="0"/>
                    </a:rPr>
                    <a:t> </a:t>
                  </a:r>
                  <a:r>
                    <a:rPr lang="en-US" altLang="ko-KR" sz="900" b="1" cap="none" dirty="0">
                      <a:solidFill>
                        <a:srgbClr val="FFFFFF"/>
                      </a:solidFill>
                      <a:latin typeface="맑은 고딕" charset="0"/>
                      <a:ea typeface="맑은 고딕" charset="0"/>
                    </a:rPr>
                    <a:t>이동</a:t>
                  </a:r>
                  <a:endParaRPr lang="ko-KR" altLang="en-US" sz="900" b="1" cap="none" dirty="0">
                    <a:solidFill>
                      <a:srgbClr val="FFFFFF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159" name="직사각형 158"/>
                <p:cNvSpPr>
                  <a:spLocks/>
                </p:cNvSpPr>
                <p:nvPr/>
              </p:nvSpPr>
              <p:spPr>
                <a:xfrm>
                  <a:off x="4743450" y="3016885"/>
                  <a:ext cx="820420" cy="217170"/>
                </a:xfrm>
                <a:prstGeom prst="rect">
                  <a:avLst/>
                </a:prstGeom>
                <a:solidFill>
                  <a:srgbClr val="BAD80A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914400" eaLnBrk="0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900" b="1" cap="none" dirty="0">
                      <a:solidFill>
                        <a:srgbClr val="FFFFFF"/>
                      </a:solidFill>
                      <a:latin typeface="맑은 고딕" charset="0"/>
                      <a:ea typeface="맑은 고딕" charset="0"/>
                    </a:rPr>
                    <a:t>에너지</a:t>
                  </a:r>
                  <a:r>
                    <a:rPr lang="en-US" altLang="ko-KR" sz="900" b="1" cap="none" dirty="0">
                      <a:solidFill>
                        <a:srgbClr val="FFFFFF"/>
                      </a:solidFill>
                      <a:latin typeface="Quattrocento Sans" charset="0"/>
                      <a:ea typeface="Quattrocento Sans" charset="0"/>
                    </a:rPr>
                    <a:t> </a:t>
                  </a:r>
                  <a:r>
                    <a:rPr lang="en-US" altLang="ko-KR" sz="900" b="1" cap="none" dirty="0">
                      <a:solidFill>
                        <a:srgbClr val="FFFFFF"/>
                      </a:solidFill>
                      <a:latin typeface="맑은 고딕" charset="0"/>
                      <a:ea typeface="맑은 고딕" charset="0"/>
                    </a:rPr>
                    <a:t>사용</a:t>
                  </a:r>
                  <a:endParaRPr lang="ko-KR" altLang="en-US" sz="900" b="1" cap="none" dirty="0">
                    <a:solidFill>
                      <a:srgbClr val="FFFFFF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</p:grpSp>
          <p:sp>
            <p:nvSpPr>
              <p:cNvPr id="160" name="직사각형 159"/>
              <p:cNvSpPr>
                <a:spLocks/>
              </p:cNvSpPr>
              <p:nvPr/>
            </p:nvSpPr>
            <p:spPr>
              <a:xfrm>
                <a:off x="6884035" y="3366135"/>
                <a:ext cx="668020" cy="195580"/>
              </a:xfrm>
              <a:prstGeom prst="rect">
                <a:avLst/>
              </a:prstGeom>
              <a:solidFill>
                <a:srgbClr val="BAD80A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900" b="1" cap="none" dirty="0">
                    <a:solidFill>
                      <a:srgbClr val="FFFFFF"/>
                    </a:solidFill>
                    <a:latin typeface="맑은 고딕" charset="0"/>
                    <a:ea typeface="맑은 고딕" charset="0"/>
                  </a:rPr>
                  <a:t>상호작용</a:t>
                </a:r>
                <a:endParaRPr lang="ko-KR" altLang="en-US" sz="900" b="1" cap="none" dirty="0">
                  <a:solidFill>
                    <a:srgbClr val="FFFFFF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61" name="직사각형 160"/>
              <p:cNvSpPr>
                <a:spLocks/>
              </p:cNvSpPr>
              <p:nvPr/>
            </p:nvSpPr>
            <p:spPr>
              <a:xfrm>
                <a:off x="7726680" y="3344545"/>
                <a:ext cx="668020" cy="195580"/>
              </a:xfrm>
              <a:prstGeom prst="rect">
                <a:avLst/>
              </a:prstGeom>
              <a:solidFill>
                <a:srgbClr val="BAD80A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900" b="1" cap="none" dirty="0">
                    <a:solidFill>
                      <a:srgbClr val="FFFFFF"/>
                    </a:solidFill>
                    <a:latin typeface="맑은 고딕" charset="0"/>
                    <a:ea typeface="맑은 고딕" charset="0"/>
                  </a:rPr>
                  <a:t>시점변환</a:t>
                </a:r>
                <a:endParaRPr lang="ko-KR" altLang="en-US" sz="900" b="1" cap="none" dirty="0">
                  <a:solidFill>
                    <a:srgbClr val="FFFFFF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58148433"/>
      </p:ext>
    </p:extLst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 idx="4294967295"/>
          </p:nvPr>
        </p:nvSpPr>
        <p:spPr>
          <a:xfrm>
            <a:off x="1381125" y="294005"/>
            <a:ext cx="3879215" cy="436245"/>
          </a:xfrm>
          <a:prstGeom prst="rect">
            <a:avLst/>
          </a:prstGeom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 err="1">
                <a:latin typeface="맑은 고딕" charset="0"/>
                <a:ea typeface="맑은 고딕" charset="0"/>
              </a:rPr>
              <a:t>게임방법</a:t>
            </a:r>
            <a:endParaRPr lang="ko-KR" altLang="en-US" sz="2000" b="1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1" name="TextBox 10"/>
          <p:cNvSpPr txBox="1">
            <a:spLocks/>
          </p:cNvSpPr>
          <p:nvPr/>
        </p:nvSpPr>
        <p:spPr>
          <a:xfrm>
            <a:off x="3642360" y="1492885"/>
            <a:ext cx="5042535" cy="283154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◇</a:t>
            </a:r>
            <a:r>
              <a:rPr lang="en-US" altLang="ko-KR" sz="2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맵 곳곳의 오브젝트와 상호작용을 하여 출구를 찾는다.</a:t>
            </a: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◇</a:t>
            </a:r>
            <a:r>
              <a:rPr lang="en-US" altLang="ko-KR" sz="2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맵에 </a:t>
            </a:r>
            <a:r>
              <a:rPr lang="en-US" altLang="ko-KR" sz="14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배터리 충전기</a:t>
            </a: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는 </a:t>
            </a:r>
            <a:r>
              <a:rPr lang="en-US" altLang="ko-KR" sz="14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한정</a:t>
            </a: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되어 있다. </a:t>
            </a: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 </a:t>
            </a: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 배터리가 </a:t>
            </a:r>
            <a:r>
              <a:rPr lang="en-US" altLang="ko-KR" sz="1400" b="0" cap="none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방전되기</a:t>
            </a: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400" b="0" cap="none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전에</a:t>
            </a: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배터리</a:t>
            </a:r>
            <a:r>
              <a:rPr lang="en-US" altLang="ko-KR" sz="14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를 </a:t>
            </a:r>
            <a:r>
              <a:rPr lang="en-US" altLang="ko-KR" sz="1400" b="1" cap="none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충전</a:t>
            </a:r>
            <a:r>
              <a:rPr lang="en-US" altLang="ko-KR" sz="1400" b="0" cap="none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해가며</a:t>
            </a: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400" b="0" cap="none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탈출</a:t>
            </a: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◇  </a:t>
            </a: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두 플레이어 모두 방전되면 </a:t>
            </a:r>
            <a:r>
              <a:rPr lang="en-US" altLang="ko-KR" sz="1400" b="1" cap="none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게임 오버</a:t>
            </a:r>
            <a:r>
              <a:rPr lang="en-US" altLang="ko-KR" sz="140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가</a:t>
            </a: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되며, </a:t>
            </a: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</a:t>
            </a: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  다시 플레이 할 수 있는 기회가 주어진다.</a:t>
            </a: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41" name="그룹 140"/>
          <p:cNvGrpSpPr/>
          <p:nvPr/>
        </p:nvGrpSpPr>
        <p:grpSpPr>
          <a:xfrm>
            <a:off x="391795" y="1539240"/>
            <a:ext cx="3879214" cy="2470052"/>
            <a:chOff x="391795" y="1539240"/>
            <a:chExt cx="3662680" cy="2303145"/>
          </a:xfrm>
        </p:grpSpPr>
        <p:sp>
          <p:nvSpPr>
            <p:cNvPr id="8" name="TextBox 7"/>
            <p:cNvSpPr txBox="1">
              <a:spLocks/>
            </p:cNvSpPr>
            <p:nvPr/>
          </p:nvSpPr>
          <p:spPr>
            <a:xfrm>
              <a:off x="2050415" y="3465195"/>
              <a:ext cx="2004060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4572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0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배터리 충전 상태</a:t>
              </a:r>
              <a:endParaRPr lang="ko-KR" altLang="en-US" sz="1200" b="0" cap="none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" name="TextBox 9"/>
            <p:cNvSpPr txBox="1">
              <a:spLocks/>
            </p:cNvSpPr>
            <p:nvPr/>
          </p:nvSpPr>
          <p:spPr>
            <a:xfrm>
              <a:off x="408940" y="3565525"/>
              <a:ext cx="2150110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4572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0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시스템 알림창</a:t>
              </a:r>
              <a:endParaRPr lang="ko-KR" altLang="en-US" sz="1200" b="0" cap="none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140" name="그룹 139"/>
            <p:cNvGrpSpPr/>
            <p:nvPr/>
          </p:nvGrpSpPr>
          <p:grpSpPr>
            <a:xfrm>
              <a:off x="391795" y="1539240"/>
              <a:ext cx="3027680" cy="2029460"/>
              <a:chOff x="391795" y="1539240"/>
              <a:chExt cx="3027680" cy="2029460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91795" y="1539240"/>
                <a:ext cx="3027680" cy="1734820"/>
              </a:xfrm>
              <a:prstGeom prst="rect">
                <a:avLst/>
              </a:prstGeom>
              <a:noFill/>
            </p:spPr>
          </p:pic>
          <p:sp>
            <p:nvSpPr>
              <p:cNvPr id="4" name="TextBox 3"/>
              <p:cNvSpPr txBox="1">
                <a:spLocks/>
              </p:cNvSpPr>
              <p:nvPr/>
            </p:nvSpPr>
            <p:spPr>
              <a:xfrm>
                <a:off x="425450" y="2944495"/>
                <a:ext cx="1852930" cy="21209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l" defTabSz="4572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800" b="0" cap="none" dirty="0">
                    <a:solidFill>
                      <a:schemeClr val="bg1"/>
                    </a:solidFill>
                    <a:latin typeface="맑은 고딕" charset="0"/>
                    <a:ea typeface="맑은 고딕" charset="0"/>
                  </a:rPr>
                  <a:t>[연구소] 게임이 시작되었습니다.</a:t>
                </a:r>
                <a:endParaRPr lang="ko-KR" altLang="en-US" sz="800" b="0" cap="none" dirty="0">
                  <a:solidFill>
                    <a:schemeClr val="bg1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l" defTabSz="4572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800" b="1" cap="none" dirty="0">
                    <a:solidFill>
                      <a:srgbClr val="00B0F0"/>
                    </a:solidFill>
                    <a:latin typeface="맑은 고딕" charset="0"/>
                    <a:ea typeface="맑은 고딕" charset="0"/>
                  </a:rPr>
                  <a:t>1p가 503을 생성했습니다.</a:t>
                </a:r>
                <a:endParaRPr lang="ko-KR" altLang="en-US" sz="800" b="1" cap="none" dirty="0">
                  <a:solidFill>
                    <a:srgbClr val="00B0F0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" name="직사각형 4"/>
              <p:cNvSpPr>
                <a:spLocks/>
              </p:cNvSpPr>
              <p:nvPr/>
            </p:nvSpPr>
            <p:spPr>
              <a:xfrm>
                <a:off x="410845" y="2810510"/>
                <a:ext cx="1868170" cy="463550"/>
              </a:xfrm>
              <a:prstGeom prst="rect">
                <a:avLst/>
              </a:prstGeom>
              <a:noFill/>
              <a:ln w="76200" cap="flat" cmpd="sng">
                <a:solidFill>
                  <a:srgbClr val="FF00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400" b="0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" name="번개 5"/>
              <p:cNvSpPr>
                <a:spLocks/>
              </p:cNvSpPr>
              <p:nvPr/>
            </p:nvSpPr>
            <p:spPr>
              <a:xfrm>
                <a:off x="2895600" y="2809875"/>
                <a:ext cx="313690" cy="458470"/>
              </a:xfrm>
              <a:prstGeom prst="lightningBolt">
                <a:avLst/>
              </a:prstGeom>
              <a:solidFill>
                <a:srgbClr val="E1930E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4572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>
                  <a:latin typeface="맑은 고딕" charset="0"/>
                  <a:ea typeface="맑은 고딕" charset="0"/>
                </a:endParaRPr>
              </a:p>
            </p:txBody>
          </p:sp>
          <p:cxnSp>
            <p:nvCxnSpPr>
              <p:cNvPr id="9" name="직선 화살표 연결선 8"/>
              <p:cNvCxnSpPr/>
              <p:nvPr/>
            </p:nvCxnSpPr>
            <p:spPr>
              <a:xfrm flipH="1">
                <a:off x="1118870" y="3274060"/>
                <a:ext cx="248920" cy="294640"/>
              </a:xfrm>
              <a:prstGeom prst="straightConnector1">
                <a:avLst/>
              </a:prstGeom>
              <a:ln w="38100" cap="flat" cmpd="sng">
                <a:solidFill>
                  <a:srgbClr val="FF0000">
                    <a:alpha val="100000"/>
                  </a:srgbClr>
                </a:solidFill>
                <a:prstDash val="soli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화살표 연결선 13"/>
              <p:cNvCxnSpPr/>
              <p:nvPr/>
            </p:nvCxnSpPr>
            <p:spPr>
              <a:xfrm flipH="1">
                <a:off x="2777490" y="3037205"/>
                <a:ext cx="278130" cy="389890"/>
              </a:xfrm>
              <a:prstGeom prst="straightConnector1">
                <a:avLst/>
              </a:prstGeom>
              <a:ln w="38100" cap="flat" cmpd="sng">
                <a:solidFill>
                  <a:srgbClr val="FF0000">
                    <a:alpha val="100000"/>
                  </a:srgbClr>
                </a:solidFill>
                <a:prstDash val="soli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82062529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 idx="4294967295"/>
          </p:nvPr>
        </p:nvSpPr>
        <p:spPr>
          <a:xfrm>
            <a:off x="1381125" y="294005"/>
            <a:ext cx="3879215" cy="436245"/>
          </a:xfrm>
          <a:prstGeom prst="rect">
            <a:avLst/>
          </a:prstGeom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latin typeface="맑은 고딕" charset="0"/>
                <a:ea typeface="맑은 고딕" charset="0"/>
              </a:rPr>
              <a:t>기술적요소 - 클라이언트</a:t>
            </a:r>
            <a:endParaRPr lang="ko-KR" altLang="en-US" sz="2000" b="1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5"/>
          <p:cNvSpPr txBox="1">
            <a:spLocks/>
          </p:cNvSpPr>
          <p:nvPr/>
        </p:nvSpPr>
        <p:spPr>
          <a:xfrm>
            <a:off x="575945" y="1487805"/>
            <a:ext cx="3506470" cy="35693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◇ 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쉐이더를 이용한 블러 효과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-  플레이어가 작동 불능 시,</a:t>
            </a:r>
            <a:endParaRPr lang="ko-KR" altLang="en-US" sz="1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흐릿하게 보이는 효과가 필요.</a:t>
            </a:r>
            <a:endParaRPr lang="ko-KR" altLang="en-US" sz="1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Quattrocento Sans" charset="0"/>
              <a:ea typeface="Quattrocento Sans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2" name="텍스트 상자 141"/>
          <p:cNvSpPr txBox="1">
            <a:spLocks/>
          </p:cNvSpPr>
          <p:nvPr/>
        </p:nvSpPr>
        <p:spPr>
          <a:xfrm>
            <a:off x="4356735" y="1486535"/>
            <a:ext cx="4390390" cy="28321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◇ 쉐이더를 이용한 카툰</a:t>
            </a:r>
            <a:r>
              <a:rPr lang="en-US" altLang="ko-KR" sz="1800" b="0" cap="none" dirty="0">
                <a:solidFill>
                  <a:srgbClr val="000000"/>
                </a:solidFill>
                <a:latin typeface="Quattrocento Sans" charset="0"/>
                <a:ea typeface="Quattrocento Sans" charset="0"/>
              </a:rPr>
              <a:t> </a:t>
            </a:r>
            <a:r>
              <a:rPr lang="en-US" altLang="ko-KR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렌더링 효과</a:t>
            </a:r>
            <a:endParaRPr lang="ko-KR" altLang="en-US" sz="18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- </a:t>
            </a: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가벼운 분위기를 위하여 만화틱한 장면을 연출.</a:t>
            </a: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6" name="도형 145"/>
          <p:cNvSpPr>
            <a:spLocks/>
          </p:cNvSpPr>
          <p:nvPr/>
        </p:nvSpPr>
        <p:spPr>
          <a:xfrm>
            <a:off x="410210" y="1221105"/>
            <a:ext cx="3672205" cy="342011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47" name="도형 146"/>
          <p:cNvSpPr>
            <a:spLocks/>
          </p:cNvSpPr>
          <p:nvPr/>
        </p:nvSpPr>
        <p:spPr>
          <a:xfrm>
            <a:off x="4376420" y="1217930"/>
            <a:ext cx="4197350" cy="342011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148" name="그림 147" descr="C:/Users/yang/AppData/Roaming/PolarisOffice/ETemp/7008_58532528/fImage1343135844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2120900"/>
            <a:ext cx="1801495" cy="1542415"/>
          </a:xfrm>
          <a:prstGeom prst="rect">
            <a:avLst/>
          </a:prstGeom>
          <a:noFill/>
        </p:spPr>
      </p:pic>
      <p:pic>
        <p:nvPicPr>
          <p:cNvPr id="149" name="그림 148" descr="C:/Users/yang/AppData/Roaming/PolarisOffice/ETemp/7008_58532528/fImage471135858467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83" y="2109470"/>
            <a:ext cx="1745615" cy="1570355"/>
          </a:xfrm>
          <a:prstGeom prst="rect">
            <a:avLst/>
          </a:prstGeom>
          <a:noFill/>
        </p:spPr>
      </p:pic>
      <p:pic>
        <p:nvPicPr>
          <p:cNvPr id="150" name="그림 149" descr="C:/Users/yang/AppData/Roaming/PolarisOffice/ETemp/7008_58532528/fImage6079665866334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266" y="2121536"/>
            <a:ext cx="1966069" cy="1703042"/>
          </a:xfrm>
          <a:prstGeom prst="rect">
            <a:avLst/>
          </a:prstGeom>
          <a:noFill/>
        </p:spPr>
      </p:pic>
      <p:pic>
        <p:nvPicPr>
          <p:cNvPr id="151" name="그림 150" descr="C:/Users/yang/AppData/Roaming/PolarisOffice/ETemp/7008_58532528/fImage3231245876500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075" y="2109470"/>
            <a:ext cx="2077323" cy="17030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7994732"/>
      </p:ext>
    </p:extLst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 idx="4294967295"/>
          </p:nvPr>
        </p:nvSpPr>
        <p:spPr>
          <a:xfrm>
            <a:off x="1381125" y="294005"/>
            <a:ext cx="3879215" cy="436245"/>
          </a:xfrm>
          <a:prstGeom prst="rect">
            <a:avLst/>
          </a:prstGeom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latin typeface="맑은 고딕" charset="0"/>
                <a:ea typeface="맑은 고딕" charset="0"/>
              </a:rPr>
              <a:t>기술적요소 - 서버</a:t>
            </a:r>
            <a:endParaRPr lang="ko-KR" altLang="en-US" sz="2000" b="1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5">
            <a:extLst>
              <a:ext uri="{FF2B5EF4-FFF2-40B4-BE49-F238E27FC236}">
                <a16:creationId xmlns:a16="http://schemas.microsoft.com/office/drawing/2014/main" id="{0C146471-FD7A-4C69-81D8-1C11ADEA5E08}"/>
              </a:ext>
            </a:extLst>
          </p:cNvPr>
          <p:cNvSpPr txBox="1">
            <a:spLocks/>
          </p:cNvSpPr>
          <p:nvPr/>
        </p:nvSpPr>
        <p:spPr>
          <a:xfrm>
            <a:off x="1139825" y="1601470"/>
            <a:ext cx="8241030" cy="19380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defTabSz="508000" eaLnBrk="0"/>
            <a:r>
              <a:rPr lang="en-US" altLang="ko-KR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dirty="0">
                <a:latin typeface="맑은 고딕" charset="0"/>
                <a:ea typeface="맑은 고딕" charset="0"/>
              </a:rPr>
              <a:t>◇ </a:t>
            </a:r>
            <a:r>
              <a:rPr lang="en-US" altLang="ko-KR" sz="24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IOCP를</a:t>
            </a: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이용한 서버구현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defTabSz="508000" eaLnBrk="0"/>
            <a:r>
              <a:rPr lang="en-US" altLang="ko-KR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dirty="0">
                <a:latin typeface="맑은 고딕" charset="0"/>
                <a:ea typeface="맑은 고딕" charset="0"/>
              </a:rPr>
              <a:t>◇ </a:t>
            </a:r>
            <a:r>
              <a:rPr lang="en-US" altLang="ko-KR" sz="24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로그인</a:t>
            </a: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시스템 구현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defTabSz="508000" eaLnBrk="0"/>
            <a:r>
              <a:rPr lang="en-US" altLang="ko-KR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dirty="0">
                <a:latin typeface="맑은 고딕" charset="0"/>
                <a:ea typeface="맑은 고딕" charset="0"/>
              </a:rPr>
              <a:t>◇ </a:t>
            </a:r>
            <a:r>
              <a:rPr lang="en-US" altLang="ko-KR" sz="24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DataBase와</a:t>
            </a: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연동을 통한 스테이지 이어하기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020337"/>
      </p:ext>
    </p:extLst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Pages>20</Pages>
  <Words>872</Words>
  <Characters>0</Characters>
  <Application>Microsoft Office PowerPoint</Application>
  <DocSecurity>0</DocSecurity>
  <PresentationFormat>화면 슬라이드 쇼(16:9)</PresentationFormat>
  <Lines>0</Lines>
  <Paragraphs>270</Paragraphs>
  <Slides>20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20</vt:i4>
      </vt:variant>
    </vt:vector>
  </HeadingPairs>
  <TitlesOfParts>
    <vt:vector size="31" baseType="lpstr">
      <vt:lpstr>±¼¸²</vt:lpstr>
      <vt:lpstr>Lora</vt:lpstr>
      <vt:lpstr>Quattrocento Sans</vt:lpstr>
      <vt:lpstr>맑은 고딕</vt:lpstr>
      <vt:lpstr>Arial</vt:lpstr>
      <vt:lpstr>Century Gothic</vt:lpstr>
      <vt:lpstr>Wingdings</vt:lpstr>
      <vt:lpstr>Viola template</vt:lpstr>
      <vt:lpstr>Office theme</vt:lpstr>
      <vt:lpstr>Office theme</vt:lpstr>
      <vt:lpstr>Office theme</vt:lpstr>
      <vt:lpstr>Room 503</vt:lpstr>
      <vt:lpstr>목차</vt:lpstr>
      <vt:lpstr>개발목적</vt:lpstr>
      <vt:lpstr>게임소개</vt:lpstr>
      <vt:lpstr>게임소개 - 배경 스토리</vt:lpstr>
      <vt:lpstr>게임소개</vt:lpstr>
      <vt:lpstr>게임방법</vt:lpstr>
      <vt:lpstr>기술적요소 - 클라이언트</vt:lpstr>
      <vt:lpstr>기술적요소 - 서버</vt:lpstr>
      <vt:lpstr>플랫폼 및 개발환경</vt:lpstr>
      <vt:lpstr>기존게임과의 경쟁성</vt:lpstr>
      <vt:lpstr>개발일정</vt:lpstr>
      <vt:lpstr>참고문헌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</dc:title>
  <dc:creator>KKOD</dc:creator>
  <cp:lastModifiedBy>DongHyeon Ko</cp:lastModifiedBy>
  <cp:revision>32</cp:revision>
  <dcterms:modified xsi:type="dcterms:W3CDTF">2017-12-26T03:17:37Z</dcterms:modified>
</cp:coreProperties>
</file>